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265" r:id="rId3"/>
    <p:sldId id="260" r:id="rId4"/>
    <p:sldId id="267" r:id="rId5"/>
    <p:sldId id="257" r:id="rId6"/>
    <p:sldId id="271" r:id="rId7"/>
    <p:sldId id="270" r:id="rId8"/>
    <p:sldId id="262" r:id="rId9"/>
    <p:sldId id="266" r:id="rId10"/>
    <p:sldId id="268" r:id="rId11"/>
    <p:sldId id="269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50" autoAdjust="0"/>
  </p:normalViewPr>
  <p:slideViewPr>
    <p:cSldViewPr>
      <p:cViewPr varScale="1">
        <p:scale>
          <a:sx n="67" d="100"/>
          <a:sy n="67" d="100"/>
        </p:scale>
        <p:origin x="91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3AA87-A0A6-4321-899A-E1AA17E479C5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063D1-E145-4143-9CCD-A100097C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74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eaLnBrk="1" hangingPunct="1"/>
            <a:fld id="{1D86BC3A-98FC-446F-8802-439BEB460807}" type="slidenum">
              <a:rPr lang="en-US" sz="1200" smtClean="0">
                <a:solidFill>
                  <a:schemeClr val="tx1"/>
                </a:solidFill>
                <a:latin typeface="Arial" charset="0"/>
              </a:rPr>
              <a:pPr eaLnBrk="1" hangingPunct="1"/>
              <a:t>6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27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 eaLnBrk="0" hangingPunct="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 eaLnBrk="0" hangingPunct="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 eaLnBrk="0" hangingPunct="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 eaLnBrk="0" hangingPunct="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eaLnBrk="1" hangingPunct="1"/>
            <a:fld id="{1D86BC3A-98FC-446F-8802-439BEB460807}" type="slidenum">
              <a:rPr lang="en-US" sz="1200" smtClean="0">
                <a:solidFill>
                  <a:schemeClr val="tx1"/>
                </a:solidFill>
                <a:latin typeface="Arial" charset="0"/>
              </a:rPr>
              <a:pPr eaLnBrk="1" hangingPunct="1"/>
              <a:t>8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48CB-7D0E-41FE-B63D-63E7A46AAC35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70C2-8AC2-4548-A7DC-8424B5C831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48CB-7D0E-41FE-B63D-63E7A46AAC35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70C2-8AC2-4548-A7DC-8424B5C831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48CB-7D0E-41FE-B63D-63E7A46AAC35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70C2-8AC2-4548-A7DC-8424B5C831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48CB-7D0E-41FE-B63D-63E7A46AAC35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70C2-8AC2-4548-A7DC-8424B5C831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48CB-7D0E-41FE-B63D-63E7A46AAC35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70C2-8AC2-4548-A7DC-8424B5C831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48CB-7D0E-41FE-B63D-63E7A46AAC35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70C2-8AC2-4548-A7DC-8424B5C831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48CB-7D0E-41FE-B63D-63E7A46AAC35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70C2-8AC2-4548-A7DC-8424B5C831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48CB-7D0E-41FE-B63D-63E7A46AAC35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70C2-8AC2-4548-A7DC-8424B5C831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48CB-7D0E-41FE-B63D-63E7A46AAC35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70C2-8AC2-4548-A7DC-8424B5C831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48CB-7D0E-41FE-B63D-63E7A46AAC35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70C2-8AC2-4548-A7DC-8424B5C831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48CB-7D0E-41FE-B63D-63E7A46AAC35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70C2-8AC2-4548-A7DC-8424B5C831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E48CB-7D0E-41FE-B63D-63E7A46AAC35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770C2-8AC2-4548-A7DC-8424B5C831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F612580-6D6E-43B7-BA8E-4C3F53423650}"/>
              </a:ext>
            </a:extLst>
          </p:cNvPr>
          <p:cNvCxnSpPr>
            <a:cxnSpLocks/>
          </p:cNvCxnSpPr>
          <p:nvPr/>
        </p:nvCxnSpPr>
        <p:spPr>
          <a:xfrm>
            <a:off x="1524000" y="4989086"/>
            <a:ext cx="7334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5EFFE8B-B87A-4C3E-A6B7-67F64E63A8FB}"/>
              </a:ext>
            </a:extLst>
          </p:cNvPr>
          <p:cNvCxnSpPr>
            <a:cxnSpLocks/>
          </p:cNvCxnSpPr>
          <p:nvPr/>
        </p:nvCxnSpPr>
        <p:spPr>
          <a:xfrm>
            <a:off x="1524000" y="4267200"/>
            <a:ext cx="7334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172B083-9407-40BC-9769-04DB55286CDB}"/>
              </a:ext>
            </a:extLst>
          </p:cNvPr>
          <p:cNvCxnSpPr>
            <a:cxnSpLocks/>
          </p:cNvCxnSpPr>
          <p:nvPr/>
        </p:nvCxnSpPr>
        <p:spPr>
          <a:xfrm>
            <a:off x="1524000" y="3560944"/>
            <a:ext cx="7334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8C97738-010F-463A-8C51-10AC79B8DBF5}"/>
              </a:ext>
            </a:extLst>
          </p:cNvPr>
          <p:cNvCxnSpPr>
            <a:cxnSpLocks/>
          </p:cNvCxnSpPr>
          <p:nvPr/>
        </p:nvCxnSpPr>
        <p:spPr>
          <a:xfrm>
            <a:off x="1524000" y="2850968"/>
            <a:ext cx="7334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C9CF7CA-F754-456E-B7E1-DDE3C3253D0F}"/>
              </a:ext>
            </a:extLst>
          </p:cNvPr>
          <p:cNvCxnSpPr>
            <a:cxnSpLocks/>
          </p:cNvCxnSpPr>
          <p:nvPr/>
        </p:nvCxnSpPr>
        <p:spPr>
          <a:xfrm>
            <a:off x="1524000" y="2146300"/>
            <a:ext cx="7334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1C193A2-1CAC-44E4-B3A8-3198503DD434}"/>
              </a:ext>
            </a:extLst>
          </p:cNvPr>
          <p:cNvCxnSpPr>
            <a:cxnSpLocks/>
          </p:cNvCxnSpPr>
          <p:nvPr/>
        </p:nvCxnSpPr>
        <p:spPr>
          <a:xfrm>
            <a:off x="1524000" y="1419620"/>
            <a:ext cx="7334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7FFE16F-C30E-4EAC-B742-AD752811EE56}"/>
              </a:ext>
            </a:extLst>
          </p:cNvPr>
          <p:cNvSpPr txBox="1"/>
          <p:nvPr/>
        </p:nvSpPr>
        <p:spPr>
          <a:xfrm>
            <a:off x="533400" y="5562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*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B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cỡ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vừa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5 ô li,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gồm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6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dòng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kẻ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grpSp>
        <p:nvGrpSpPr>
          <p:cNvPr id="30" name="Group 11">
            <a:extLst>
              <a:ext uri="{FF2B5EF4-FFF2-40B4-BE49-F238E27FC236}">
                <a16:creationId xmlns:a16="http://schemas.microsoft.com/office/drawing/2014/main" id="{57AF4C2A-B363-49C4-B866-C421F10C92B0}"/>
              </a:ext>
            </a:extLst>
          </p:cNvPr>
          <p:cNvGrpSpPr>
            <a:grpSpLocks/>
          </p:cNvGrpSpPr>
          <p:nvPr/>
        </p:nvGrpSpPr>
        <p:grpSpPr bwMode="auto">
          <a:xfrm>
            <a:off x="2543175" y="557213"/>
            <a:ext cx="4314825" cy="4471987"/>
            <a:chOff x="672" y="1296"/>
            <a:chExt cx="1968" cy="2004"/>
          </a:xfrm>
        </p:grpSpPr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DCEFE7FA-EFD9-4CA1-86EF-7F423A28D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6" t="39584" r="54736" b="30208"/>
            <a:stretch>
              <a:fillRect/>
            </a:stretch>
          </p:blipFill>
          <p:spPr bwMode="auto">
            <a:xfrm>
              <a:off x="672" y="1318"/>
              <a:ext cx="1968" cy="196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3" descr="b hoa">
              <a:extLst>
                <a:ext uri="{FF2B5EF4-FFF2-40B4-BE49-F238E27FC236}">
                  <a16:creationId xmlns:a16="http://schemas.microsoft.com/office/drawing/2014/main" id="{4C2F9688-6F91-43FD-92A5-9D66E1436B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296"/>
              <a:ext cx="1953" cy="2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Arc 14">
              <a:extLst>
                <a:ext uri="{FF2B5EF4-FFF2-40B4-BE49-F238E27FC236}">
                  <a16:creationId xmlns:a16="http://schemas.microsoft.com/office/drawing/2014/main" id="{B853DAC6-A85C-4A90-88DA-6894038CF053}"/>
                </a:ext>
              </a:extLst>
            </p:cNvPr>
            <p:cNvSpPr>
              <a:spLocks/>
            </p:cNvSpPr>
            <p:nvPr/>
          </p:nvSpPr>
          <p:spPr bwMode="auto">
            <a:xfrm rot="21174346" flipH="1">
              <a:off x="1045" y="1977"/>
              <a:ext cx="379" cy="223"/>
            </a:xfrm>
            <a:custGeom>
              <a:avLst/>
              <a:gdLst>
                <a:gd name="T0" fmla="*/ 0 w 41742"/>
                <a:gd name="T1" fmla="*/ 0 h 21600"/>
                <a:gd name="T2" fmla="*/ 0 w 41742"/>
                <a:gd name="T3" fmla="*/ 0 h 21600"/>
                <a:gd name="T4" fmla="*/ 0 w 41742"/>
                <a:gd name="T5" fmla="*/ 0 h 21600"/>
                <a:gd name="T6" fmla="*/ 0 60000 65536"/>
                <a:gd name="T7" fmla="*/ 0 60000 65536"/>
                <a:gd name="T8" fmla="*/ 0 60000 65536"/>
                <a:gd name="T9" fmla="*/ 0 w 41742"/>
                <a:gd name="T10" fmla="*/ 0 h 21600"/>
                <a:gd name="T11" fmla="*/ 41742 w 417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42" h="21600" fill="none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4" name="Arc 15">
              <a:extLst>
                <a:ext uri="{FF2B5EF4-FFF2-40B4-BE49-F238E27FC236}">
                  <a16:creationId xmlns:a16="http://schemas.microsoft.com/office/drawing/2014/main" id="{25D80041-9264-4B60-BD39-509E360D84E4}"/>
                </a:ext>
              </a:extLst>
            </p:cNvPr>
            <p:cNvSpPr>
              <a:spLocks/>
            </p:cNvSpPr>
            <p:nvPr/>
          </p:nvSpPr>
          <p:spPr bwMode="auto">
            <a:xfrm rot="2522265" flipH="1">
              <a:off x="1750" y="1793"/>
              <a:ext cx="205" cy="408"/>
            </a:xfrm>
            <a:custGeom>
              <a:avLst/>
              <a:gdLst>
                <a:gd name="T0" fmla="*/ 0 w 21600"/>
                <a:gd name="T1" fmla="*/ 0 h 23067"/>
                <a:gd name="T2" fmla="*/ 0 w 21600"/>
                <a:gd name="T3" fmla="*/ 0 h 23067"/>
                <a:gd name="T4" fmla="*/ 0 w 21600"/>
                <a:gd name="T5" fmla="*/ 0 h 2306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67"/>
                <a:gd name="T11" fmla="*/ 21600 w 21600"/>
                <a:gd name="T12" fmla="*/ 23067 h 230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67" fill="none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" name="Text Box 16">
              <a:extLst>
                <a:ext uri="{FF2B5EF4-FFF2-40B4-BE49-F238E27FC236}">
                  <a16:creationId xmlns:a16="http://schemas.microsoft.com/office/drawing/2014/main" id="{ADC452CB-2046-45DE-B1F6-0396EE1E55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3" y="1893"/>
              <a:ext cx="192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6" name="Text Box 17">
              <a:extLst>
                <a:ext uri="{FF2B5EF4-FFF2-40B4-BE49-F238E27FC236}">
                  <a16:creationId xmlns:a16="http://schemas.microsoft.com/office/drawing/2014/main" id="{0FE46788-49DB-4909-97F6-1F48EA1CCF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8" y="1674"/>
              <a:ext cx="192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37" name="Arc 18">
              <a:extLst>
                <a:ext uri="{FF2B5EF4-FFF2-40B4-BE49-F238E27FC236}">
                  <a16:creationId xmlns:a16="http://schemas.microsoft.com/office/drawing/2014/main" id="{7D1CF6F7-A51B-4C84-B703-E509DEDC716F}"/>
                </a:ext>
              </a:extLst>
            </p:cNvPr>
            <p:cNvSpPr>
              <a:spLocks/>
            </p:cNvSpPr>
            <p:nvPr/>
          </p:nvSpPr>
          <p:spPr bwMode="auto">
            <a:xfrm rot="10654931" flipH="1">
              <a:off x="1987" y="2520"/>
              <a:ext cx="205" cy="408"/>
            </a:xfrm>
            <a:custGeom>
              <a:avLst/>
              <a:gdLst>
                <a:gd name="T0" fmla="*/ 0 w 21600"/>
                <a:gd name="T1" fmla="*/ 0 h 23067"/>
                <a:gd name="T2" fmla="*/ 0 w 21600"/>
                <a:gd name="T3" fmla="*/ 0 h 23067"/>
                <a:gd name="T4" fmla="*/ 0 w 21600"/>
                <a:gd name="T5" fmla="*/ 0 h 2306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67"/>
                <a:gd name="T11" fmla="*/ 21600 w 21600"/>
                <a:gd name="T12" fmla="*/ 23067 h 230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67" fill="none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Arc 19">
              <a:extLst>
                <a:ext uri="{FF2B5EF4-FFF2-40B4-BE49-F238E27FC236}">
                  <a16:creationId xmlns:a16="http://schemas.microsoft.com/office/drawing/2014/main" id="{0373F745-DA64-4BA5-996C-5D0DD6857C68}"/>
                </a:ext>
              </a:extLst>
            </p:cNvPr>
            <p:cNvSpPr>
              <a:spLocks/>
            </p:cNvSpPr>
            <p:nvPr/>
          </p:nvSpPr>
          <p:spPr bwMode="auto">
            <a:xfrm rot="5464541" flipH="1">
              <a:off x="834" y="2850"/>
              <a:ext cx="379" cy="223"/>
            </a:xfrm>
            <a:custGeom>
              <a:avLst/>
              <a:gdLst>
                <a:gd name="T0" fmla="*/ 0 w 41742"/>
                <a:gd name="T1" fmla="*/ 0 h 21600"/>
                <a:gd name="T2" fmla="*/ 0 w 41742"/>
                <a:gd name="T3" fmla="*/ 0 h 21600"/>
                <a:gd name="T4" fmla="*/ 0 w 41742"/>
                <a:gd name="T5" fmla="*/ 0 h 21600"/>
                <a:gd name="T6" fmla="*/ 0 60000 65536"/>
                <a:gd name="T7" fmla="*/ 0 60000 65536"/>
                <a:gd name="T8" fmla="*/ 0 60000 65536"/>
                <a:gd name="T9" fmla="*/ 0 w 41742"/>
                <a:gd name="T10" fmla="*/ 0 h 21600"/>
                <a:gd name="T11" fmla="*/ 41742 w 417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42" h="21600" fill="none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3861522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ACBE3-8AC1-4652-89DC-09814D6DF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 </a:t>
            </a:r>
            <a:r>
              <a:rPr lang="en-US" sz="3600" dirty="0" err="1"/>
              <a:t>Xem</a:t>
            </a:r>
            <a:r>
              <a:rPr lang="en-US" sz="3600" dirty="0"/>
              <a:t> </a:t>
            </a:r>
            <a:r>
              <a:rPr lang="en-US" sz="3600" dirty="0" err="1"/>
              <a:t>vở</a:t>
            </a:r>
            <a:r>
              <a:rPr lang="en-US" sz="3600" dirty="0"/>
              <a:t> </a:t>
            </a:r>
            <a:r>
              <a:rPr lang="en-US" sz="3600" dirty="0" err="1"/>
              <a:t>mẫu</a:t>
            </a:r>
            <a:endParaRPr lang="en-US" sz="36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F126A62-A3E5-4F83-A49F-CF07EAB2A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1EC21A-E512-4385-AA9E-5362BFA336D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62200" y="-1140569"/>
            <a:ext cx="739302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1" descr="content (2)">
            <a:extLst>
              <a:ext uri="{FF2B5EF4-FFF2-40B4-BE49-F238E27FC236}">
                <a16:creationId xmlns:a16="http://schemas.microsoft.com/office/drawing/2014/main" id="{881E5BF9-DDD0-43BC-9390-86A34CDA9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4" t="15497" r="2962" b="12204"/>
          <a:stretch/>
        </p:blipFill>
        <p:spPr bwMode="auto">
          <a:xfrm>
            <a:off x="2590800" y="685800"/>
            <a:ext cx="4184495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B54E87-AD37-44D2-85D6-36683A9CA761}"/>
              </a:ext>
            </a:extLst>
          </p:cNvPr>
          <p:cNvSpPr/>
          <p:nvPr/>
        </p:nvSpPr>
        <p:spPr>
          <a:xfrm>
            <a:off x="2743199" y="2933704"/>
            <a:ext cx="3886201" cy="171448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6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9" name="Rectangle 7"/>
          <p:cNvSpPr>
            <a:spLocks noGrp="1" noChangeArrowheads="1"/>
          </p:cNvSpPr>
          <p:nvPr>
            <p:ph type="title"/>
          </p:nvPr>
        </p:nvSpPr>
        <p:spPr>
          <a:xfrm>
            <a:off x="3124200" y="381000"/>
            <a:ext cx="2514600" cy="990600"/>
          </a:xfrm>
          <a:noFill/>
          <a:ln/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  <a:latin typeface=".VnTime" pitchFamily="34" charset="0"/>
              </a:rPr>
              <a:t>Nh¾c </a:t>
            </a:r>
            <a:r>
              <a:rPr lang="en-US" b="1" dirty="0" err="1">
                <a:solidFill>
                  <a:srgbClr val="0000FF"/>
                </a:solidFill>
                <a:latin typeface=".VnTime" pitchFamily="34" charset="0"/>
              </a:rPr>
              <a:t>em</a:t>
            </a:r>
            <a:endParaRPr lang="en-US" b="1" dirty="0">
              <a:solidFill>
                <a:srgbClr val="0000FF"/>
              </a:solidFill>
              <a:latin typeface=".VnTime" pitchFamily="34" charset="0"/>
            </a:endParaRPr>
          </a:p>
        </p:txBody>
      </p:sp>
      <p:pic>
        <p:nvPicPr>
          <p:cNvPr id="90120" name="Picture 8" descr="Untitled-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2" t="31126" b="43213"/>
          <a:stretch>
            <a:fillRect/>
          </a:stretch>
        </p:blipFill>
        <p:spPr bwMode="auto">
          <a:xfrm>
            <a:off x="3962400" y="1371600"/>
            <a:ext cx="3585517" cy="4754563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21" name="Picture 9" descr="Untitled-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0" t="71658" b="17528"/>
          <a:stretch>
            <a:fillRect/>
          </a:stretch>
        </p:blipFill>
        <p:spPr bwMode="auto">
          <a:xfrm>
            <a:off x="409571" y="1371600"/>
            <a:ext cx="3429000" cy="4116387"/>
          </a:xfr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ngoi">
            <a:extLst>
              <a:ext uri="{FF2B5EF4-FFF2-40B4-BE49-F238E27FC236}">
                <a16:creationId xmlns:a16="http://schemas.microsoft.com/office/drawing/2014/main" id="{5A18079B-E3E0-4BED-9E90-CCB7DD98A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41"/>
              </a:clrFrom>
              <a:clrTo>
                <a:srgbClr val="FFFE4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60058" y="1066800"/>
            <a:ext cx="1828800" cy="20617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40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F612580-6D6E-43B7-BA8E-4C3F53423650}"/>
              </a:ext>
            </a:extLst>
          </p:cNvPr>
          <p:cNvCxnSpPr>
            <a:cxnSpLocks/>
          </p:cNvCxnSpPr>
          <p:nvPr/>
        </p:nvCxnSpPr>
        <p:spPr>
          <a:xfrm>
            <a:off x="3371852" y="5029200"/>
            <a:ext cx="7334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5EFFE8B-B87A-4C3E-A6B7-67F64E63A8FB}"/>
              </a:ext>
            </a:extLst>
          </p:cNvPr>
          <p:cNvCxnSpPr>
            <a:cxnSpLocks/>
          </p:cNvCxnSpPr>
          <p:nvPr/>
        </p:nvCxnSpPr>
        <p:spPr>
          <a:xfrm>
            <a:off x="4138611" y="5029200"/>
            <a:ext cx="7334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172B083-9407-40BC-9769-04DB55286CDB}"/>
              </a:ext>
            </a:extLst>
          </p:cNvPr>
          <p:cNvCxnSpPr>
            <a:cxnSpLocks/>
          </p:cNvCxnSpPr>
          <p:nvPr/>
        </p:nvCxnSpPr>
        <p:spPr>
          <a:xfrm>
            <a:off x="4800598" y="5029200"/>
            <a:ext cx="7334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8C97738-010F-463A-8C51-10AC79B8DBF5}"/>
              </a:ext>
            </a:extLst>
          </p:cNvPr>
          <p:cNvCxnSpPr>
            <a:cxnSpLocks/>
          </p:cNvCxnSpPr>
          <p:nvPr/>
        </p:nvCxnSpPr>
        <p:spPr>
          <a:xfrm>
            <a:off x="5505449" y="5029200"/>
            <a:ext cx="66675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1C193A2-1CAC-44E4-B3A8-3198503DD434}"/>
              </a:ext>
            </a:extLst>
          </p:cNvPr>
          <p:cNvCxnSpPr>
            <a:cxnSpLocks/>
          </p:cNvCxnSpPr>
          <p:nvPr/>
        </p:nvCxnSpPr>
        <p:spPr>
          <a:xfrm>
            <a:off x="2990852" y="5029200"/>
            <a:ext cx="38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7FFE16F-C30E-4EAC-B742-AD752811EE56}"/>
              </a:ext>
            </a:extLst>
          </p:cNvPr>
          <p:cNvSpPr txBox="1"/>
          <p:nvPr/>
        </p:nvSpPr>
        <p:spPr>
          <a:xfrm>
            <a:off x="1011509" y="5723267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*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hoa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B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cỡ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vừa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rộng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4 ô li r</a:t>
            </a: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</a:rPr>
              <a:t>ư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grpSp>
        <p:nvGrpSpPr>
          <p:cNvPr id="24" name="Group 11">
            <a:extLst>
              <a:ext uri="{FF2B5EF4-FFF2-40B4-BE49-F238E27FC236}">
                <a16:creationId xmlns:a16="http://schemas.microsoft.com/office/drawing/2014/main" id="{2B1BB672-C903-44E9-82DB-6D2BCC4078B7}"/>
              </a:ext>
            </a:extLst>
          </p:cNvPr>
          <p:cNvGrpSpPr>
            <a:grpSpLocks/>
          </p:cNvGrpSpPr>
          <p:nvPr/>
        </p:nvGrpSpPr>
        <p:grpSpPr bwMode="auto">
          <a:xfrm>
            <a:off x="2543175" y="557213"/>
            <a:ext cx="4314825" cy="4471987"/>
            <a:chOff x="672" y="1296"/>
            <a:chExt cx="1968" cy="2004"/>
          </a:xfrm>
        </p:grpSpPr>
        <p:pic>
          <p:nvPicPr>
            <p:cNvPr id="30" name="Picture 12">
              <a:extLst>
                <a:ext uri="{FF2B5EF4-FFF2-40B4-BE49-F238E27FC236}">
                  <a16:creationId xmlns:a16="http://schemas.microsoft.com/office/drawing/2014/main" id="{B40CC284-F81A-46B6-9B1C-3F5AE2B03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6" t="39584" r="54736" b="30208"/>
            <a:stretch>
              <a:fillRect/>
            </a:stretch>
          </p:blipFill>
          <p:spPr bwMode="auto">
            <a:xfrm>
              <a:off x="672" y="1318"/>
              <a:ext cx="1968" cy="196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3" descr="b hoa">
              <a:extLst>
                <a:ext uri="{FF2B5EF4-FFF2-40B4-BE49-F238E27FC236}">
                  <a16:creationId xmlns:a16="http://schemas.microsoft.com/office/drawing/2014/main" id="{16604BCB-68DF-4D28-ABD9-D3A2D49A4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296"/>
              <a:ext cx="1953" cy="2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Arc 14">
              <a:extLst>
                <a:ext uri="{FF2B5EF4-FFF2-40B4-BE49-F238E27FC236}">
                  <a16:creationId xmlns:a16="http://schemas.microsoft.com/office/drawing/2014/main" id="{CA844808-E218-46EB-B346-DA109882C998}"/>
                </a:ext>
              </a:extLst>
            </p:cNvPr>
            <p:cNvSpPr>
              <a:spLocks/>
            </p:cNvSpPr>
            <p:nvPr/>
          </p:nvSpPr>
          <p:spPr bwMode="auto">
            <a:xfrm rot="21174346" flipH="1">
              <a:off x="1045" y="1977"/>
              <a:ext cx="379" cy="223"/>
            </a:xfrm>
            <a:custGeom>
              <a:avLst/>
              <a:gdLst>
                <a:gd name="T0" fmla="*/ 0 w 41742"/>
                <a:gd name="T1" fmla="*/ 0 h 21600"/>
                <a:gd name="T2" fmla="*/ 0 w 41742"/>
                <a:gd name="T3" fmla="*/ 0 h 21600"/>
                <a:gd name="T4" fmla="*/ 0 w 41742"/>
                <a:gd name="T5" fmla="*/ 0 h 21600"/>
                <a:gd name="T6" fmla="*/ 0 60000 65536"/>
                <a:gd name="T7" fmla="*/ 0 60000 65536"/>
                <a:gd name="T8" fmla="*/ 0 60000 65536"/>
                <a:gd name="T9" fmla="*/ 0 w 41742"/>
                <a:gd name="T10" fmla="*/ 0 h 21600"/>
                <a:gd name="T11" fmla="*/ 41742 w 417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42" h="21600" fill="none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Arc 15">
              <a:extLst>
                <a:ext uri="{FF2B5EF4-FFF2-40B4-BE49-F238E27FC236}">
                  <a16:creationId xmlns:a16="http://schemas.microsoft.com/office/drawing/2014/main" id="{95E6177E-70E6-4B13-B199-B426D3717C19}"/>
                </a:ext>
              </a:extLst>
            </p:cNvPr>
            <p:cNvSpPr>
              <a:spLocks/>
            </p:cNvSpPr>
            <p:nvPr/>
          </p:nvSpPr>
          <p:spPr bwMode="auto">
            <a:xfrm rot="2522265" flipH="1">
              <a:off x="1750" y="1793"/>
              <a:ext cx="205" cy="408"/>
            </a:xfrm>
            <a:custGeom>
              <a:avLst/>
              <a:gdLst>
                <a:gd name="T0" fmla="*/ 0 w 21600"/>
                <a:gd name="T1" fmla="*/ 0 h 23067"/>
                <a:gd name="T2" fmla="*/ 0 w 21600"/>
                <a:gd name="T3" fmla="*/ 0 h 23067"/>
                <a:gd name="T4" fmla="*/ 0 w 21600"/>
                <a:gd name="T5" fmla="*/ 0 h 2306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67"/>
                <a:gd name="T11" fmla="*/ 21600 w 21600"/>
                <a:gd name="T12" fmla="*/ 23067 h 230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67" fill="none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4" name="Text Box 16">
              <a:extLst>
                <a:ext uri="{FF2B5EF4-FFF2-40B4-BE49-F238E27FC236}">
                  <a16:creationId xmlns:a16="http://schemas.microsoft.com/office/drawing/2014/main" id="{D564F415-DEC7-4EB9-A7F0-25A7896E4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3" y="1893"/>
              <a:ext cx="192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5" name="Text Box 17">
              <a:extLst>
                <a:ext uri="{FF2B5EF4-FFF2-40B4-BE49-F238E27FC236}">
                  <a16:creationId xmlns:a16="http://schemas.microsoft.com/office/drawing/2014/main" id="{BC2F8F40-75F0-40AB-BAF2-F4B8C22E87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8" y="1674"/>
              <a:ext cx="192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36" name="Arc 18">
              <a:extLst>
                <a:ext uri="{FF2B5EF4-FFF2-40B4-BE49-F238E27FC236}">
                  <a16:creationId xmlns:a16="http://schemas.microsoft.com/office/drawing/2014/main" id="{BAA1318D-083A-4EB9-8DBA-F9B86C631CD8}"/>
                </a:ext>
              </a:extLst>
            </p:cNvPr>
            <p:cNvSpPr>
              <a:spLocks/>
            </p:cNvSpPr>
            <p:nvPr/>
          </p:nvSpPr>
          <p:spPr bwMode="auto">
            <a:xfrm rot="10654931" flipH="1">
              <a:off x="1987" y="2520"/>
              <a:ext cx="205" cy="408"/>
            </a:xfrm>
            <a:custGeom>
              <a:avLst/>
              <a:gdLst>
                <a:gd name="T0" fmla="*/ 0 w 21600"/>
                <a:gd name="T1" fmla="*/ 0 h 23067"/>
                <a:gd name="T2" fmla="*/ 0 w 21600"/>
                <a:gd name="T3" fmla="*/ 0 h 23067"/>
                <a:gd name="T4" fmla="*/ 0 w 21600"/>
                <a:gd name="T5" fmla="*/ 0 h 2306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67"/>
                <a:gd name="T11" fmla="*/ 21600 w 21600"/>
                <a:gd name="T12" fmla="*/ 23067 h 230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67" fill="none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Arc 19">
              <a:extLst>
                <a:ext uri="{FF2B5EF4-FFF2-40B4-BE49-F238E27FC236}">
                  <a16:creationId xmlns:a16="http://schemas.microsoft.com/office/drawing/2014/main" id="{E291B38E-99F7-400F-8E39-CB2E137153F4}"/>
                </a:ext>
              </a:extLst>
            </p:cNvPr>
            <p:cNvSpPr>
              <a:spLocks/>
            </p:cNvSpPr>
            <p:nvPr/>
          </p:nvSpPr>
          <p:spPr bwMode="auto">
            <a:xfrm rot="5464541" flipH="1">
              <a:off x="834" y="2850"/>
              <a:ext cx="379" cy="223"/>
            </a:xfrm>
            <a:custGeom>
              <a:avLst/>
              <a:gdLst>
                <a:gd name="T0" fmla="*/ 0 w 41742"/>
                <a:gd name="T1" fmla="*/ 0 h 21600"/>
                <a:gd name="T2" fmla="*/ 0 w 41742"/>
                <a:gd name="T3" fmla="*/ 0 h 21600"/>
                <a:gd name="T4" fmla="*/ 0 w 41742"/>
                <a:gd name="T5" fmla="*/ 0 h 21600"/>
                <a:gd name="T6" fmla="*/ 0 60000 65536"/>
                <a:gd name="T7" fmla="*/ 0 60000 65536"/>
                <a:gd name="T8" fmla="*/ 0 60000 65536"/>
                <a:gd name="T9" fmla="*/ 0 w 41742"/>
                <a:gd name="T10" fmla="*/ 0 h 21600"/>
                <a:gd name="T11" fmla="*/ 41742 w 417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42" h="21600" fill="none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566751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223">
            <a:extLst>
              <a:ext uri="{FF2B5EF4-FFF2-40B4-BE49-F238E27FC236}">
                <a16:creationId xmlns:a16="http://schemas.microsoft.com/office/drawing/2014/main" id="{0E142883-2997-4AD5-8F23-7D66706CEE33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838200"/>
            <a:ext cx="3581400" cy="4413250"/>
            <a:chOff x="672" y="1296"/>
            <a:chExt cx="1968" cy="2004"/>
          </a:xfrm>
        </p:grpSpPr>
        <p:pic>
          <p:nvPicPr>
            <p:cNvPr id="106" name="Picture 3">
              <a:extLst>
                <a:ext uri="{FF2B5EF4-FFF2-40B4-BE49-F238E27FC236}">
                  <a16:creationId xmlns:a16="http://schemas.microsoft.com/office/drawing/2014/main" id="{510C8D64-27D5-4474-BEE8-444A3A840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6" t="39584" r="54736" b="30208"/>
            <a:stretch>
              <a:fillRect/>
            </a:stretch>
          </p:blipFill>
          <p:spPr bwMode="auto">
            <a:xfrm>
              <a:off x="672" y="1318"/>
              <a:ext cx="1968" cy="196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4" descr="b hoa">
              <a:extLst>
                <a:ext uri="{FF2B5EF4-FFF2-40B4-BE49-F238E27FC236}">
                  <a16:creationId xmlns:a16="http://schemas.microsoft.com/office/drawing/2014/main" id="{E3DFC822-87AA-4FB4-9CDD-4A197C8D3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296"/>
              <a:ext cx="1953" cy="2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" name="Arc 5">
              <a:extLst>
                <a:ext uri="{FF2B5EF4-FFF2-40B4-BE49-F238E27FC236}">
                  <a16:creationId xmlns:a16="http://schemas.microsoft.com/office/drawing/2014/main" id="{06C0CB13-8C94-43A2-B446-A9E3E09F1208}"/>
                </a:ext>
              </a:extLst>
            </p:cNvPr>
            <p:cNvSpPr>
              <a:spLocks/>
            </p:cNvSpPr>
            <p:nvPr/>
          </p:nvSpPr>
          <p:spPr bwMode="auto">
            <a:xfrm rot="21174346" flipH="1">
              <a:off x="1045" y="1977"/>
              <a:ext cx="379" cy="223"/>
            </a:xfrm>
            <a:custGeom>
              <a:avLst/>
              <a:gdLst>
                <a:gd name="T0" fmla="*/ 0 w 41742"/>
                <a:gd name="T1" fmla="*/ 0 h 21600"/>
                <a:gd name="T2" fmla="*/ 0 w 41742"/>
                <a:gd name="T3" fmla="*/ 0 h 21600"/>
                <a:gd name="T4" fmla="*/ 0 w 41742"/>
                <a:gd name="T5" fmla="*/ 0 h 21600"/>
                <a:gd name="T6" fmla="*/ 0 60000 65536"/>
                <a:gd name="T7" fmla="*/ 0 60000 65536"/>
                <a:gd name="T8" fmla="*/ 0 60000 65536"/>
                <a:gd name="T9" fmla="*/ 0 w 41742"/>
                <a:gd name="T10" fmla="*/ 0 h 21600"/>
                <a:gd name="T11" fmla="*/ 41742 w 417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42" h="21600" fill="none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9" name="Arc 6">
              <a:extLst>
                <a:ext uri="{FF2B5EF4-FFF2-40B4-BE49-F238E27FC236}">
                  <a16:creationId xmlns:a16="http://schemas.microsoft.com/office/drawing/2014/main" id="{FC470059-BD56-4FCA-8640-4784AD976BD4}"/>
                </a:ext>
              </a:extLst>
            </p:cNvPr>
            <p:cNvSpPr>
              <a:spLocks/>
            </p:cNvSpPr>
            <p:nvPr/>
          </p:nvSpPr>
          <p:spPr bwMode="auto">
            <a:xfrm rot="2522265" flipH="1">
              <a:off x="1750" y="1793"/>
              <a:ext cx="205" cy="408"/>
            </a:xfrm>
            <a:custGeom>
              <a:avLst/>
              <a:gdLst>
                <a:gd name="T0" fmla="*/ 0 w 21600"/>
                <a:gd name="T1" fmla="*/ 0 h 23067"/>
                <a:gd name="T2" fmla="*/ 0 w 21600"/>
                <a:gd name="T3" fmla="*/ 0 h 23067"/>
                <a:gd name="T4" fmla="*/ 0 w 21600"/>
                <a:gd name="T5" fmla="*/ 0 h 2306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67"/>
                <a:gd name="T11" fmla="*/ 21600 w 21600"/>
                <a:gd name="T12" fmla="*/ 23067 h 230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67" fill="none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0" name="Text Box 7">
              <a:extLst>
                <a:ext uri="{FF2B5EF4-FFF2-40B4-BE49-F238E27FC236}">
                  <a16:creationId xmlns:a16="http://schemas.microsoft.com/office/drawing/2014/main" id="{E8D766BF-D287-422D-8360-8537C5950F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3" y="1893"/>
              <a:ext cx="19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/>
                <a:t>1</a:t>
              </a:r>
            </a:p>
          </p:txBody>
        </p:sp>
        <p:sp>
          <p:nvSpPr>
            <p:cNvPr id="111" name="Text Box 8">
              <a:extLst>
                <a:ext uri="{FF2B5EF4-FFF2-40B4-BE49-F238E27FC236}">
                  <a16:creationId xmlns:a16="http://schemas.microsoft.com/office/drawing/2014/main" id="{CFC13547-0664-4D9D-8AE0-B0E74CAE37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8" y="1674"/>
              <a:ext cx="19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/>
                <a:t>2</a:t>
              </a:r>
            </a:p>
          </p:txBody>
        </p:sp>
        <p:sp>
          <p:nvSpPr>
            <p:cNvPr id="112" name="Arc 9">
              <a:extLst>
                <a:ext uri="{FF2B5EF4-FFF2-40B4-BE49-F238E27FC236}">
                  <a16:creationId xmlns:a16="http://schemas.microsoft.com/office/drawing/2014/main" id="{D4EDC648-B7F8-4DDC-BDEB-5A3FAE4991AD}"/>
                </a:ext>
              </a:extLst>
            </p:cNvPr>
            <p:cNvSpPr>
              <a:spLocks/>
            </p:cNvSpPr>
            <p:nvPr/>
          </p:nvSpPr>
          <p:spPr bwMode="auto">
            <a:xfrm rot="10654931" flipH="1">
              <a:off x="1987" y="2520"/>
              <a:ext cx="205" cy="408"/>
            </a:xfrm>
            <a:custGeom>
              <a:avLst/>
              <a:gdLst>
                <a:gd name="T0" fmla="*/ 0 w 21600"/>
                <a:gd name="T1" fmla="*/ 0 h 23067"/>
                <a:gd name="T2" fmla="*/ 0 w 21600"/>
                <a:gd name="T3" fmla="*/ 0 h 23067"/>
                <a:gd name="T4" fmla="*/ 0 w 21600"/>
                <a:gd name="T5" fmla="*/ 0 h 2306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67"/>
                <a:gd name="T11" fmla="*/ 21600 w 21600"/>
                <a:gd name="T12" fmla="*/ 23067 h 230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67" fill="none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" name="Arc 10">
              <a:extLst>
                <a:ext uri="{FF2B5EF4-FFF2-40B4-BE49-F238E27FC236}">
                  <a16:creationId xmlns:a16="http://schemas.microsoft.com/office/drawing/2014/main" id="{16475DFA-34BD-40A2-82AA-05F628C821CC}"/>
                </a:ext>
              </a:extLst>
            </p:cNvPr>
            <p:cNvSpPr>
              <a:spLocks/>
            </p:cNvSpPr>
            <p:nvPr/>
          </p:nvSpPr>
          <p:spPr bwMode="auto">
            <a:xfrm rot="5464541" flipH="1">
              <a:off x="834" y="2850"/>
              <a:ext cx="379" cy="223"/>
            </a:xfrm>
            <a:custGeom>
              <a:avLst/>
              <a:gdLst>
                <a:gd name="T0" fmla="*/ 0 w 41742"/>
                <a:gd name="T1" fmla="*/ 0 h 21600"/>
                <a:gd name="T2" fmla="*/ 0 w 41742"/>
                <a:gd name="T3" fmla="*/ 0 h 21600"/>
                <a:gd name="T4" fmla="*/ 0 w 41742"/>
                <a:gd name="T5" fmla="*/ 0 h 21600"/>
                <a:gd name="T6" fmla="*/ 0 60000 65536"/>
                <a:gd name="T7" fmla="*/ 0 60000 65536"/>
                <a:gd name="T8" fmla="*/ 0 60000 65536"/>
                <a:gd name="T9" fmla="*/ 0 w 41742"/>
                <a:gd name="T10" fmla="*/ 0 h 21600"/>
                <a:gd name="T11" fmla="*/ 41742 w 417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42" h="21600" fill="none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16" name="Rectangle 20">
            <a:extLst>
              <a:ext uri="{FF2B5EF4-FFF2-40B4-BE49-F238E27FC236}">
                <a16:creationId xmlns:a16="http://schemas.microsoft.com/office/drawing/2014/main" id="{DEC6D24D-6EEA-4A1B-B81F-B52961607DF5}"/>
              </a:ext>
            </a:extLst>
          </p:cNvPr>
          <p:cNvSpPr>
            <a:spLocks noChangeArrowheads="1"/>
          </p:cNvSpPr>
          <p:nvPr/>
        </p:nvSpPr>
        <p:spPr bwMode="auto">
          <a:xfrm rot="8789638">
            <a:off x="4519613" y="1566863"/>
            <a:ext cx="1397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7" name="Rectangle 21">
            <a:extLst>
              <a:ext uri="{FF2B5EF4-FFF2-40B4-BE49-F238E27FC236}">
                <a16:creationId xmlns:a16="http://schemas.microsoft.com/office/drawing/2014/main" id="{6075664D-D259-4BE0-9290-7076A442EE10}"/>
              </a:ext>
            </a:extLst>
          </p:cNvPr>
          <p:cNvSpPr>
            <a:spLocks noChangeArrowheads="1"/>
          </p:cNvSpPr>
          <p:nvPr/>
        </p:nvSpPr>
        <p:spPr bwMode="auto">
          <a:xfrm rot="8590058">
            <a:off x="4460875" y="1625600"/>
            <a:ext cx="122238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8" name="Rectangle 22">
            <a:extLst>
              <a:ext uri="{FF2B5EF4-FFF2-40B4-BE49-F238E27FC236}">
                <a16:creationId xmlns:a16="http://schemas.microsoft.com/office/drawing/2014/main" id="{8B84AC53-52EF-4191-8BD7-FADA432B7F98}"/>
              </a:ext>
            </a:extLst>
          </p:cNvPr>
          <p:cNvSpPr>
            <a:spLocks noChangeArrowheads="1"/>
          </p:cNvSpPr>
          <p:nvPr/>
        </p:nvSpPr>
        <p:spPr bwMode="auto">
          <a:xfrm rot="8388071">
            <a:off x="4364038" y="1706563"/>
            <a:ext cx="14128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9" name="Rectangle 23">
            <a:extLst>
              <a:ext uri="{FF2B5EF4-FFF2-40B4-BE49-F238E27FC236}">
                <a16:creationId xmlns:a16="http://schemas.microsoft.com/office/drawing/2014/main" id="{14C59069-6D61-4DF1-B6F9-6EF93055465B}"/>
              </a:ext>
            </a:extLst>
          </p:cNvPr>
          <p:cNvSpPr>
            <a:spLocks noChangeArrowheads="1"/>
          </p:cNvSpPr>
          <p:nvPr/>
        </p:nvSpPr>
        <p:spPr bwMode="auto">
          <a:xfrm rot="8186083">
            <a:off x="4244975" y="1836738"/>
            <a:ext cx="1397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0" name="Rectangle 24">
            <a:extLst>
              <a:ext uri="{FF2B5EF4-FFF2-40B4-BE49-F238E27FC236}">
                <a16:creationId xmlns:a16="http://schemas.microsoft.com/office/drawing/2014/main" id="{AC6C88DD-171C-4E1B-9199-E6B69022896D}"/>
              </a:ext>
            </a:extLst>
          </p:cNvPr>
          <p:cNvSpPr>
            <a:spLocks noChangeArrowheads="1"/>
          </p:cNvSpPr>
          <p:nvPr/>
        </p:nvSpPr>
        <p:spPr bwMode="auto">
          <a:xfrm rot="7964225">
            <a:off x="4207669" y="1912144"/>
            <a:ext cx="100013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1" name="Rectangle 25">
            <a:extLst>
              <a:ext uri="{FF2B5EF4-FFF2-40B4-BE49-F238E27FC236}">
                <a16:creationId xmlns:a16="http://schemas.microsoft.com/office/drawing/2014/main" id="{637D6B0A-4909-4C92-8FCA-3A6448A0D31E}"/>
              </a:ext>
            </a:extLst>
          </p:cNvPr>
          <p:cNvSpPr>
            <a:spLocks noChangeArrowheads="1"/>
          </p:cNvSpPr>
          <p:nvPr/>
        </p:nvSpPr>
        <p:spPr bwMode="auto">
          <a:xfrm rot="7661678">
            <a:off x="4166394" y="1977231"/>
            <a:ext cx="101600" cy="71438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2" name="Rectangle 26">
            <a:extLst>
              <a:ext uri="{FF2B5EF4-FFF2-40B4-BE49-F238E27FC236}">
                <a16:creationId xmlns:a16="http://schemas.microsoft.com/office/drawing/2014/main" id="{E6C71D5E-AF8E-4E4B-AEFD-B5FF6C58E899}"/>
              </a:ext>
            </a:extLst>
          </p:cNvPr>
          <p:cNvSpPr>
            <a:spLocks noChangeArrowheads="1"/>
          </p:cNvSpPr>
          <p:nvPr/>
        </p:nvSpPr>
        <p:spPr bwMode="auto">
          <a:xfrm rot="6952721">
            <a:off x="4141788" y="2047875"/>
            <a:ext cx="77788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" name="Rectangle 27">
            <a:extLst>
              <a:ext uri="{FF2B5EF4-FFF2-40B4-BE49-F238E27FC236}">
                <a16:creationId xmlns:a16="http://schemas.microsoft.com/office/drawing/2014/main" id="{2CF3704A-25DA-4FAD-8227-B86D22B7F7C6}"/>
              </a:ext>
            </a:extLst>
          </p:cNvPr>
          <p:cNvSpPr>
            <a:spLocks noChangeArrowheads="1"/>
          </p:cNvSpPr>
          <p:nvPr/>
        </p:nvSpPr>
        <p:spPr bwMode="auto">
          <a:xfrm rot="6952721">
            <a:off x="4103688" y="2138363"/>
            <a:ext cx="77787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4" name="Rectangle 28">
            <a:extLst>
              <a:ext uri="{FF2B5EF4-FFF2-40B4-BE49-F238E27FC236}">
                <a16:creationId xmlns:a16="http://schemas.microsoft.com/office/drawing/2014/main" id="{2FE8EA40-ACF2-4986-91E1-3B58F8C592CC}"/>
              </a:ext>
            </a:extLst>
          </p:cNvPr>
          <p:cNvSpPr>
            <a:spLocks noChangeArrowheads="1"/>
          </p:cNvSpPr>
          <p:nvPr/>
        </p:nvSpPr>
        <p:spPr bwMode="auto">
          <a:xfrm rot="6952721">
            <a:off x="4071938" y="2225675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5" name="Rectangle 29">
            <a:extLst>
              <a:ext uri="{FF2B5EF4-FFF2-40B4-BE49-F238E27FC236}">
                <a16:creationId xmlns:a16="http://schemas.microsoft.com/office/drawing/2014/main" id="{E1284E78-CD76-4CC4-82A3-158F03C792B8}"/>
              </a:ext>
            </a:extLst>
          </p:cNvPr>
          <p:cNvSpPr>
            <a:spLocks noChangeArrowheads="1"/>
          </p:cNvSpPr>
          <p:nvPr/>
        </p:nvSpPr>
        <p:spPr bwMode="auto">
          <a:xfrm rot="6560880">
            <a:off x="4046538" y="2305050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6" name="Rectangle 30">
            <a:extLst>
              <a:ext uri="{FF2B5EF4-FFF2-40B4-BE49-F238E27FC236}">
                <a16:creationId xmlns:a16="http://schemas.microsoft.com/office/drawing/2014/main" id="{B71C5C6E-0D79-4A78-9EE5-CA17B2B6CD08}"/>
              </a:ext>
            </a:extLst>
          </p:cNvPr>
          <p:cNvSpPr>
            <a:spLocks noChangeArrowheads="1"/>
          </p:cNvSpPr>
          <p:nvPr/>
        </p:nvSpPr>
        <p:spPr bwMode="auto">
          <a:xfrm rot="6158289">
            <a:off x="4023519" y="2388394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7" name="Rectangle 31">
            <a:extLst>
              <a:ext uri="{FF2B5EF4-FFF2-40B4-BE49-F238E27FC236}">
                <a16:creationId xmlns:a16="http://schemas.microsoft.com/office/drawing/2014/main" id="{CA61D362-B419-4105-8A8E-CF31D70348EC}"/>
              </a:ext>
            </a:extLst>
          </p:cNvPr>
          <p:cNvSpPr>
            <a:spLocks noChangeArrowheads="1"/>
          </p:cNvSpPr>
          <p:nvPr/>
        </p:nvSpPr>
        <p:spPr bwMode="auto">
          <a:xfrm rot="6158289">
            <a:off x="4005263" y="2490788"/>
            <a:ext cx="77787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8" name="Rectangle 32">
            <a:extLst>
              <a:ext uri="{FF2B5EF4-FFF2-40B4-BE49-F238E27FC236}">
                <a16:creationId xmlns:a16="http://schemas.microsoft.com/office/drawing/2014/main" id="{41B8FB6C-3C41-4C10-9C7F-1FA307D01E3A}"/>
              </a:ext>
            </a:extLst>
          </p:cNvPr>
          <p:cNvSpPr>
            <a:spLocks noChangeArrowheads="1"/>
          </p:cNvSpPr>
          <p:nvPr/>
        </p:nvSpPr>
        <p:spPr bwMode="auto">
          <a:xfrm rot="5855742">
            <a:off x="3990182" y="2582069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9" name="Rectangle 33">
            <a:extLst>
              <a:ext uri="{FF2B5EF4-FFF2-40B4-BE49-F238E27FC236}">
                <a16:creationId xmlns:a16="http://schemas.microsoft.com/office/drawing/2014/main" id="{DDFCBFBC-CCA3-4E6A-9365-E957716F4FA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87801" y="2670175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0" name="Rectangle 34">
            <a:extLst>
              <a:ext uri="{FF2B5EF4-FFF2-40B4-BE49-F238E27FC236}">
                <a16:creationId xmlns:a16="http://schemas.microsoft.com/office/drawing/2014/main" id="{CD3B9A8D-22BC-4651-B3B9-017AA2AA053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67957" y="2766219"/>
            <a:ext cx="1158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1" name="Rectangle 35">
            <a:extLst>
              <a:ext uri="{FF2B5EF4-FFF2-40B4-BE49-F238E27FC236}">
                <a16:creationId xmlns:a16="http://schemas.microsoft.com/office/drawing/2014/main" id="{0E5C6D35-BE3B-4B66-88DB-66794B82117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67957" y="2902744"/>
            <a:ext cx="1158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2" name="Rectangle 36">
            <a:extLst>
              <a:ext uri="{FF2B5EF4-FFF2-40B4-BE49-F238E27FC236}">
                <a16:creationId xmlns:a16="http://schemas.microsoft.com/office/drawing/2014/main" id="{EE7E18E7-8738-4BAF-A666-460EE75696C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68751" y="3043237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" name="Rectangle 37">
            <a:extLst>
              <a:ext uri="{FF2B5EF4-FFF2-40B4-BE49-F238E27FC236}">
                <a16:creationId xmlns:a16="http://schemas.microsoft.com/office/drawing/2014/main" id="{8C25DCD6-66A6-47D5-A5D7-DC84185B7D2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68751" y="3189287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4" name="Rectangle 38">
            <a:extLst>
              <a:ext uri="{FF2B5EF4-FFF2-40B4-BE49-F238E27FC236}">
                <a16:creationId xmlns:a16="http://schemas.microsoft.com/office/drawing/2014/main" id="{22B213E8-6104-414C-A5B8-1FD70ADBAFA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68751" y="3333750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5" name="Rectangle 39">
            <a:extLst>
              <a:ext uri="{FF2B5EF4-FFF2-40B4-BE49-F238E27FC236}">
                <a16:creationId xmlns:a16="http://schemas.microsoft.com/office/drawing/2014/main" id="{F7A5AA91-7053-4168-8A2D-998C86B0CEB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68751" y="3470275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6" name="Rectangle 40">
            <a:extLst>
              <a:ext uri="{FF2B5EF4-FFF2-40B4-BE49-F238E27FC236}">
                <a16:creationId xmlns:a16="http://schemas.microsoft.com/office/drawing/2014/main" id="{C78C5318-1632-4297-9272-083CB691612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68751" y="3606800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7" name="Rectangle 41">
            <a:extLst>
              <a:ext uri="{FF2B5EF4-FFF2-40B4-BE49-F238E27FC236}">
                <a16:creationId xmlns:a16="http://schemas.microsoft.com/office/drawing/2014/main" id="{0080F0E4-C801-4A6F-8D82-0A289CEBA3C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68751" y="3730625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8" name="Rectangle 42">
            <a:extLst>
              <a:ext uri="{FF2B5EF4-FFF2-40B4-BE49-F238E27FC236}">
                <a16:creationId xmlns:a16="http://schemas.microsoft.com/office/drawing/2014/main" id="{6D2F93F9-A9B0-4AEE-B150-F22B4BD0519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68751" y="3871912"/>
            <a:ext cx="1143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9" name="Rectangle 43">
            <a:extLst>
              <a:ext uri="{FF2B5EF4-FFF2-40B4-BE49-F238E27FC236}">
                <a16:creationId xmlns:a16="http://schemas.microsoft.com/office/drawing/2014/main" id="{A0DB56B7-7C65-4AD8-B212-5BDDA6939E56}"/>
              </a:ext>
            </a:extLst>
          </p:cNvPr>
          <p:cNvSpPr>
            <a:spLocks noChangeArrowheads="1"/>
          </p:cNvSpPr>
          <p:nvPr/>
        </p:nvSpPr>
        <p:spPr bwMode="auto">
          <a:xfrm rot="5775526">
            <a:off x="3984626" y="3965575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0" name="Rectangle 44">
            <a:extLst>
              <a:ext uri="{FF2B5EF4-FFF2-40B4-BE49-F238E27FC236}">
                <a16:creationId xmlns:a16="http://schemas.microsoft.com/office/drawing/2014/main" id="{7A2D1233-8F9A-47B1-BF19-74106B19F06C}"/>
              </a:ext>
            </a:extLst>
          </p:cNvPr>
          <p:cNvSpPr>
            <a:spLocks noChangeArrowheads="1"/>
          </p:cNvSpPr>
          <p:nvPr/>
        </p:nvSpPr>
        <p:spPr bwMode="auto">
          <a:xfrm rot="5775526">
            <a:off x="3975894" y="4044156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1" name="Rectangle 45">
            <a:extLst>
              <a:ext uri="{FF2B5EF4-FFF2-40B4-BE49-F238E27FC236}">
                <a16:creationId xmlns:a16="http://schemas.microsoft.com/office/drawing/2014/main" id="{8A2339E8-CBAC-49E2-95BF-8F5B810BF68D}"/>
              </a:ext>
            </a:extLst>
          </p:cNvPr>
          <p:cNvSpPr>
            <a:spLocks noChangeArrowheads="1"/>
          </p:cNvSpPr>
          <p:nvPr/>
        </p:nvSpPr>
        <p:spPr bwMode="auto">
          <a:xfrm rot="5974933">
            <a:off x="3967163" y="4129088"/>
            <a:ext cx="77787" cy="71437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2" name="Rectangle 46">
            <a:extLst>
              <a:ext uri="{FF2B5EF4-FFF2-40B4-BE49-F238E27FC236}">
                <a16:creationId xmlns:a16="http://schemas.microsoft.com/office/drawing/2014/main" id="{9622A817-984A-4449-827D-655BA561E4E4}"/>
              </a:ext>
            </a:extLst>
          </p:cNvPr>
          <p:cNvSpPr>
            <a:spLocks noChangeArrowheads="1"/>
          </p:cNvSpPr>
          <p:nvPr/>
        </p:nvSpPr>
        <p:spPr bwMode="auto">
          <a:xfrm rot="6277480">
            <a:off x="3953669" y="4202906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" name="Rectangle 47">
            <a:extLst>
              <a:ext uri="{FF2B5EF4-FFF2-40B4-BE49-F238E27FC236}">
                <a16:creationId xmlns:a16="http://schemas.microsoft.com/office/drawing/2014/main" id="{DD710E9A-A2D0-407E-8858-6D2D0EAE6762}"/>
              </a:ext>
            </a:extLst>
          </p:cNvPr>
          <p:cNvSpPr>
            <a:spLocks noChangeArrowheads="1"/>
          </p:cNvSpPr>
          <p:nvPr/>
        </p:nvSpPr>
        <p:spPr bwMode="auto">
          <a:xfrm rot="6277480">
            <a:off x="3937001" y="4291012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4" name="Rectangle 48">
            <a:extLst>
              <a:ext uri="{FF2B5EF4-FFF2-40B4-BE49-F238E27FC236}">
                <a16:creationId xmlns:a16="http://schemas.microsoft.com/office/drawing/2014/main" id="{FB12E629-70A5-4716-9A81-47F712FD4364}"/>
              </a:ext>
            </a:extLst>
          </p:cNvPr>
          <p:cNvSpPr>
            <a:spLocks noChangeArrowheads="1"/>
          </p:cNvSpPr>
          <p:nvPr/>
        </p:nvSpPr>
        <p:spPr bwMode="auto">
          <a:xfrm rot="6277480">
            <a:off x="3912394" y="4396581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5" name="Rectangle 49">
            <a:extLst>
              <a:ext uri="{FF2B5EF4-FFF2-40B4-BE49-F238E27FC236}">
                <a16:creationId xmlns:a16="http://schemas.microsoft.com/office/drawing/2014/main" id="{ECB3E634-1019-481C-A179-44A00E620806}"/>
              </a:ext>
            </a:extLst>
          </p:cNvPr>
          <p:cNvSpPr>
            <a:spLocks noChangeArrowheads="1"/>
          </p:cNvSpPr>
          <p:nvPr/>
        </p:nvSpPr>
        <p:spPr bwMode="auto">
          <a:xfrm rot="6277480">
            <a:off x="3888582" y="4498181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6" name="Rectangle 50">
            <a:extLst>
              <a:ext uri="{FF2B5EF4-FFF2-40B4-BE49-F238E27FC236}">
                <a16:creationId xmlns:a16="http://schemas.microsoft.com/office/drawing/2014/main" id="{BAF7AF41-3FF7-46BC-AF6F-3F7620E7FEA2}"/>
              </a:ext>
            </a:extLst>
          </p:cNvPr>
          <p:cNvSpPr>
            <a:spLocks noChangeArrowheads="1"/>
          </p:cNvSpPr>
          <p:nvPr/>
        </p:nvSpPr>
        <p:spPr bwMode="auto">
          <a:xfrm rot="6661528">
            <a:off x="3871119" y="4566444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4" name="Rectangle 51">
            <a:extLst>
              <a:ext uri="{FF2B5EF4-FFF2-40B4-BE49-F238E27FC236}">
                <a16:creationId xmlns:a16="http://schemas.microsoft.com/office/drawing/2014/main" id="{3608A093-B280-4AD7-9FAE-0DA49756E8D3}"/>
              </a:ext>
            </a:extLst>
          </p:cNvPr>
          <p:cNvSpPr>
            <a:spLocks noChangeArrowheads="1"/>
          </p:cNvSpPr>
          <p:nvPr/>
        </p:nvSpPr>
        <p:spPr bwMode="auto">
          <a:xfrm rot="7064118">
            <a:off x="3840957" y="4641056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5" name="Rectangle 52">
            <a:extLst>
              <a:ext uri="{FF2B5EF4-FFF2-40B4-BE49-F238E27FC236}">
                <a16:creationId xmlns:a16="http://schemas.microsoft.com/office/drawing/2014/main" id="{CF60254B-4FE3-4E3F-96BC-E84FB5529E0F}"/>
              </a:ext>
            </a:extLst>
          </p:cNvPr>
          <p:cNvSpPr>
            <a:spLocks noChangeArrowheads="1"/>
          </p:cNvSpPr>
          <p:nvPr/>
        </p:nvSpPr>
        <p:spPr bwMode="auto">
          <a:xfrm rot="7265585">
            <a:off x="3803651" y="4711700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6" name="Rectangle 53">
            <a:extLst>
              <a:ext uri="{FF2B5EF4-FFF2-40B4-BE49-F238E27FC236}">
                <a16:creationId xmlns:a16="http://schemas.microsoft.com/office/drawing/2014/main" id="{5B15DE3F-1F35-4539-BE20-75AF27B948F4}"/>
              </a:ext>
            </a:extLst>
          </p:cNvPr>
          <p:cNvSpPr>
            <a:spLocks noChangeArrowheads="1"/>
          </p:cNvSpPr>
          <p:nvPr/>
        </p:nvSpPr>
        <p:spPr bwMode="auto">
          <a:xfrm rot="7767538">
            <a:off x="3754438" y="4791075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7" name="Rectangle 54">
            <a:extLst>
              <a:ext uri="{FF2B5EF4-FFF2-40B4-BE49-F238E27FC236}">
                <a16:creationId xmlns:a16="http://schemas.microsoft.com/office/drawing/2014/main" id="{36BC8F92-D068-4151-9829-903B2DD5D2EF}"/>
              </a:ext>
            </a:extLst>
          </p:cNvPr>
          <p:cNvSpPr>
            <a:spLocks noChangeArrowheads="1"/>
          </p:cNvSpPr>
          <p:nvPr/>
        </p:nvSpPr>
        <p:spPr bwMode="auto">
          <a:xfrm rot="7891622">
            <a:off x="3713163" y="4848225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8" name="Rectangle 55">
            <a:extLst>
              <a:ext uri="{FF2B5EF4-FFF2-40B4-BE49-F238E27FC236}">
                <a16:creationId xmlns:a16="http://schemas.microsoft.com/office/drawing/2014/main" id="{53178FFA-F62C-4A66-81CC-103565B2FDAA}"/>
              </a:ext>
            </a:extLst>
          </p:cNvPr>
          <p:cNvSpPr>
            <a:spLocks noChangeArrowheads="1"/>
          </p:cNvSpPr>
          <p:nvPr/>
        </p:nvSpPr>
        <p:spPr bwMode="auto">
          <a:xfrm rot="8492101">
            <a:off x="3668713" y="48974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49" name="Rectangle 56">
            <a:extLst>
              <a:ext uri="{FF2B5EF4-FFF2-40B4-BE49-F238E27FC236}">
                <a16:creationId xmlns:a16="http://schemas.microsoft.com/office/drawing/2014/main" id="{1D00E291-D9E8-43EC-B958-8B4B61060F4E}"/>
              </a:ext>
            </a:extLst>
          </p:cNvPr>
          <p:cNvSpPr>
            <a:spLocks noChangeArrowheads="1"/>
          </p:cNvSpPr>
          <p:nvPr/>
        </p:nvSpPr>
        <p:spPr bwMode="auto">
          <a:xfrm rot="8894691">
            <a:off x="3602038" y="4956175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0" name="Rectangle 57">
            <a:extLst>
              <a:ext uri="{FF2B5EF4-FFF2-40B4-BE49-F238E27FC236}">
                <a16:creationId xmlns:a16="http://schemas.microsoft.com/office/drawing/2014/main" id="{EFFBE245-85EA-454A-BEFB-64655D7CAD2C}"/>
              </a:ext>
            </a:extLst>
          </p:cNvPr>
          <p:cNvSpPr>
            <a:spLocks noChangeArrowheads="1"/>
          </p:cNvSpPr>
          <p:nvPr/>
        </p:nvSpPr>
        <p:spPr bwMode="auto">
          <a:xfrm rot="8894691">
            <a:off x="3549650" y="499586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1" name="Rectangle 58">
            <a:extLst>
              <a:ext uri="{FF2B5EF4-FFF2-40B4-BE49-F238E27FC236}">
                <a16:creationId xmlns:a16="http://schemas.microsoft.com/office/drawing/2014/main" id="{DB792860-439C-4543-A5EA-E25F8BD9D728}"/>
              </a:ext>
            </a:extLst>
          </p:cNvPr>
          <p:cNvSpPr>
            <a:spLocks noChangeArrowheads="1"/>
          </p:cNvSpPr>
          <p:nvPr/>
        </p:nvSpPr>
        <p:spPr bwMode="auto">
          <a:xfrm rot="9689123">
            <a:off x="3489325" y="5030788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2" name="Rectangle 59">
            <a:extLst>
              <a:ext uri="{FF2B5EF4-FFF2-40B4-BE49-F238E27FC236}">
                <a16:creationId xmlns:a16="http://schemas.microsoft.com/office/drawing/2014/main" id="{5E008650-8716-48C0-BFB7-39153E6A160E}"/>
              </a:ext>
            </a:extLst>
          </p:cNvPr>
          <p:cNvSpPr>
            <a:spLocks noChangeArrowheads="1"/>
          </p:cNvSpPr>
          <p:nvPr/>
        </p:nvSpPr>
        <p:spPr bwMode="auto">
          <a:xfrm rot="9809998">
            <a:off x="3417888" y="50625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3" name="Rectangle 60">
            <a:extLst>
              <a:ext uri="{FF2B5EF4-FFF2-40B4-BE49-F238E27FC236}">
                <a16:creationId xmlns:a16="http://schemas.microsoft.com/office/drawing/2014/main" id="{BC906B1A-36B2-4E7B-8883-69C60A03DC76}"/>
              </a:ext>
            </a:extLst>
          </p:cNvPr>
          <p:cNvSpPr>
            <a:spLocks noChangeArrowheads="1"/>
          </p:cNvSpPr>
          <p:nvPr/>
        </p:nvSpPr>
        <p:spPr bwMode="auto">
          <a:xfrm rot="10212589">
            <a:off x="3333750" y="5087938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4" name="Rectangle 61">
            <a:extLst>
              <a:ext uri="{FF2B5EF4-FFF2-40B4-BE49-F238E27FC236}">
                <a16:creationId xmlns:a16="http://schemas.microsoft.com/office/drawing/2014/main" id="{3A5ADC20-2FDB-483F-8FB9-502D654AD8FB}"/>
              </a:ext>
            </a:extLst>
          </p:cNvPr>
          <p:cNvSpPr>
            <a:spLocks noChangeArrowheads="1"/>
          </p:cNvSpPr>
          <p:nvPr/>
        </p:nvSpPr>
        <p:spPr bwMode="auto">
          <a:xfrm rot="10312454">
            <a:off x="3249613" y="5103813"/>
            <a:ext cx="65087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5" name="Rectangle 62">
            <a:extLst>
              <a:ext uri="{FF2B5EF4-FFF2-40B4-BE49-F238E27FC236}">
                <a16:creationId xmlns:a16="http://schemas.microsoft.com/office/drawing/2014/main" id="{1B2D42C1-FC28-4091-A183-B7CFFB656EB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165475" y="51133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" name="Rectangle 63">
            <a:extLst>
              <a:ext uri="{FF2B5EF4-FFF2-40B4-BE49-F238E27FC236}">
                <a16:creationId xmlns:a16="http://schemas.microsoft.com/office/drawing/2014/main" id="{669528D6-3E5A-411C-A76D-124CDD9058E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068638" y="51133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7" name="Rectangle 64">
            <a:extLst>
              <a:ext uri="{FF2B5EF4-FFF2-40B4-BE49-F238E27FC236}">
                <a16:creationId xmlns:a16="http://schemas.microsoft.com/office/drawing/2014/main" id="{703E569C-485C-4777-ACED-03E8B65475EB}"/>
              </a:ext>
            </a:extLst>
          </p:cNvPr>
          <p:cNvSpPr>
            <a:spLocks noChangeArrowheads="1"/>
          </p:cNvSpPr>
          <p:nvPr/>
        </p:nvSpPr>
        <p:spPr bwMode="auto">
          <a:xfrm rot="11485387">
            <a:off x="2968625" y="5097463"/>
            <a:ext cx="87313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8" name="Rectangle 65">
            <a:extLst>
              <a:ext uri="{FF2B5EF4-FFF2-40B4-BE49-F238E27FC236}">
                <a16:creationId xmlns:a16="http://schemas.microsoft.com/office/drawing/2014/main" id="{21D2849E-25D5-4354-B075-11D2E01E1BC6}"/>
              </a:ext>
            </a:extLst>
          </p:cNvPr>
          <p:cNvSpPr>
            <a:spLocks noChangeArrowheads="1"/>
          </p:cNvSpPr>
          <p:nvPr/>
        </p:nvSpPr>
        <p:spPr bwMode="auto">
          <a:xfrm rot="11987340">
            <a:off x="2870200" y="5064125"/>
            <a:ext cx="87313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9" name="Rectangle 66">
            <a:extLst>
              <a:ext uri="{FF2B5EF4-FFF2-40B4-BE49-F238E27FC236}">
                <a16:creationId xmlns:a16="http://schemas.microsoft.com/office/drawing/2014/main" id="{951A0C23-5B02-425F-8006-802F6A4B5E13}"/>
              </a:ext>
            </a:extLst>
          </p:cNvPr>
          <p:cNvSpPr>
            <a:spLocks noChangeArrowheads="1"/>
          </p:cNvSpPr>
          <p:nvPr/>
        </p:nvSpPr>
        <p:spPr bwMode="auto">
          <a:xfrm rot="12289887">
            <a:off x="2773363" y="5014913"/>
            <a:ext cx="87312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0" name="Rectangle 67">
            <a:extLst>
              <a:ext uri="{FF2B5EF4-FFF2-40B4-BE49-F238E27FC236}">
                <a16:creationId xmlns:a16="http://schemas.microsoft.com/office/drawing/2014/main" id="{D8385296-69CD-4D7D-A500-1CA13B92E17A}"/>
              </a:ext>
            </a:extLst>
          </p:cNvPr>
          <p:cNvSpPr>
            <a:spLocks noChangeArrowheads="1"/>
          </p:cNvSpPr>
          <p:nvPr/>
        </p:nvSpPr>
        <p:spPr bwMode="auto">
          <a:xfrm rot="13395984">
            <a:off x="2690813" y="4946650"/>
            <a:ext cx="87312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1" name="Rectangle 68">
            <a:extLst>
              <a:ext uri="{FF2B5EF4-FFF2-40B4-BE49-F238E27FC236}">
                <a16:creationId xmlns:a16="http://schemas.microsoft.com/office/drawing/2014/main" id="{62A8C89E-8001-421A-8C82-F6C75B682B90}"/>
              </a:ext>
            </a:extLst>
          </p:cNvPr>
          <p:cNvSpPr>
            <a:spLocks noChangeArrowheads="1"/>
          </p:cNvSpPr>
          <p:nvPr/>
        </p:nvSpPr>
        <p:spPr bwMode="auto">
          <a:xfrm rot="13823833">
            <a:off x="2621756" y="4877594"/>
            <a:ext cx="106363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2" name="Rectangle 69">
            <a:extLst>
              <a:ext uri="{FF2B5EF4-FFF2-40B4-BE49-F238E27FC236}">
                <a16:creationId xmlns:a16="http://schemas.microsoft.com/office/drawing/2014/main" id="{1DCC9B65-9726-42C0-B29E-2BB69D4EBC6C}"/>
              </a:ext>
            </a:extLst>
          </p:cNvPr>
          <p:cNvSpPr>
            <a:spLocks noChangeArrowheads="1"/>
          </p:cNvSpPr>
          <p:nvPr/>
        </p:nvSpPr>
        <p:spPr bwMode="auto">
          <a:xfrm rot="14596333">
            <a:off x="2568575" y="4776788"/>
            <a:ext cx="104775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3" name="Rectangle 70">
            <a:extLst>
              <a:ext uri="{FF2B5EF4-FFF2-40B4-BE49-F238E27FC236}">
                <a16:creationId xmlns:a16="http://schemas.microsoft.com/office/drawing/2014/main" id="{A523B214-80D8-4DE3-8E08-A283F1E8FCDB}"/>
              </a:ext>
            </a:extLst>
          </p:cNvPr>
          <p:cNvSpPr>
            <a:spLocks noChangeArrowheads="1"/>
          </p:cNvSpPr>
          <p:nvPr/>
        </p:nvSpPr>
        <p:spPr bwMode="auto">
          <a:xfrm rot="14596333">
            <a:off x="2533650" y="4692650"/>
            <a:ext cx="104775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4" name="Rectangle 71">
            <a:extLst>
              <a:ext uri="{FF2B5EF4-FFF2-40B4-BE49-F238E27FC236}">
                <a16:creationId xmlns:a16="http://schemas.microsoft.com/office/drawing/2014/main" id="{8E13622A-C31E-4375-8192-3F81DD910600}"/>
              </a:ext>
            </a:extLst>
          </p:cNvPr>
          <p:cNvSpPr>
            <a:spLocks noChangeArrowheads="1"/>
          </p:cNvSpPr>
          <p:nvPr/>
        </p:nvSpPr>
        <p:spPr bwMode="auto">
          <a:xfrm rot="10000789">
            <a:off x="2520950" y="4586288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5" name="Rectangle 72">
            <a:extLst>
              <a:ext uri="{FF2B5EF4-FFF2-40B4-BE49-F238E27FC236}">
                <a16:creationId xmlns:a16="http://schemas.microsoft.com/office/drawing/2014/main" id="{A60C137B-A7F2-4A11-9C6B-53A4A83D1EF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3013" y="449421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6" name="Rectangle 73">
            <a:extLst>
              <a:ext uri="{FF2B5EF4-FFF2-40B4-BE49-F238E27FC236}">
                <a16:creationId xmlns:a16="http://schemas.microsoft.com/office/drawing/2014/main" id="{301D8364-25FF-48BB-A7B6-BCB587A0A8D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3013" y="4387850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7" name="Rectangle 74">
            <a:extLst>
              <a:ext uri="{FF2B5EF4-FFF2-40B4-BE49-F238E27FC236}">
                <a16:creationId xmlns:a16="http://schemas.microsoft.com/office/drawing/2014/main" id="{6230FC0E-F73E-4CEB-9DD9-795B40FCF44A}"/>
              </a:ext>
            </a:extLst>
          </p:cNvPr>
          <p:cNvSpPr>
            <a:spLocks noChangeArrowheads="1"/>
          </p:cNvSpPr>
          <p:nvPr/>
        </p:nvSpPr>
        <p:spPr bwMode="auto">
          <a:xfrm rot="11594431">
            <a:off x="2524125" y="430688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8" name="Rectangle 75">
            <a:extLst>
              <a:ext uri="{FF2B5EF4-FFF2-40B4-BE49-F238E27FC236}">
                <a16:creationId xmlns:a16="http://schemas.microsoft.com/office/drawing/2014/main" id="{831E1DB7-A90C-474F-A267-8497085ED830}"/>
              </a:ext>
            </a:extLst>
          </p:cNvPr>
          <p:cNvSpPr>
            <a:spLocks noChangeArrowheads="1"/>
          </p:cNvSpPr>
          <p:nvPr/>
        </p:nvSpPr>
        <p:spPr bwMode="auto">
          <a:xfrm rot="11594431">
            <a:off x="2540000" y="4216400"/>
            <a:ext cx="63500" cy="87313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9" name="Rectangle 76">
            <a:extLst>
              <a:ext uri="{FF2B5EF4-FFF2-40B4-BE49-F238E27FC236}">
                <a16:creationId xmlns:a16="http://schemas.microsoft.com/office/drawing/2014/main" id="{5DCEA26F-6C82-41E0-AE53-D5B112ED7C4F}"/>
              </a:ext>
            </a:extLst>
          </p:cNvPr>
          <p:cNvSpPr>
            <a:spLocks noChangeArrowheads="1"/>
          </p:cNvSpPr>
          <p:nvPr/>
        </p:nvSpPr>
        <p:spPr bwMode="auto">
          <a:xfrm rot="12292450">
            <a:off x="2562225" y="4135438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70" name="Rectangle 77">
            <a:extLst>
              <a:ext uri="{FF2B5EF4-FFF2-40B4-BE49-F238E27FC236}">
                <a16:creationId xmlns:a16="http://schemas.microsoft.com/office/drawing/2014/main" id="{49665CB3-EC5C-4E8D-B2DF-48AF03265F73}"/>
              </a:ext>
            </a:extLst>
          </p:cNvPr>
          <p:cNvSpPr>
            <a:spLocks noChangeArrowheads="1"/>
          </p:cNvSpPr>
          <p:nvPr/>
        </p:nvSpPr>
        <p:spPr bwMode="auto">
          <a:xfrm rot="12892928">
            <a:off x="2601913" y="404971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71" name="Rectangle 78">
            <a:extLst>
              <a:ext uri="{FF2B5EF4-FFF2-40B4-BE49-F238E27FC236}">
                <a16:creationId xmlns:a16="http://schemas.microsoft.com/office/drawing/2014/main" id="{D3D98629-4C2A-4A9E-B338-5B3C11755A68}"/>
              </a:ext>
            </a:extLst>
          </p:cNvPr>
          <p:cNvSpPr>
            <a:spLocks noChangeArrowheads="1"/>
          </p:cNvSpPr>
          <p:nvPr/>
        </p:nvSpPr>
        <p:spPr bwMode="auto">
          <a:xfrm rot="12892928">
            <a:off x="2640013" y="3978275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72" name="Rectangle 79">
            <a:extLst>
              <a:ext uri="{FF2B5EF4-FFF2-40B4-BE49-F238E27FC236}">
                <a16:creationId xmlns:a16="http://schemas.microsoft.com/office/drawing/2014/main" id="{35ACEEF1-AB14-47B4-A895-A2F7E3D5A0C7}"/>
              </a:ext>
            </a:extLst>
          </p:cNvPr>
          <p:cNvSpPr>
            <a:spLocks noChangeArrowheads="1"/>
          </p:cNvSpPr>
          <p:nvPr/>
        </p:nvSpPr>
        <p:spPr bwMode="auto">
          <a:xfrm rot="13230720">
            <a:off x="2674938" y="3921125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73" name="Rectangle 80">
            <a:extLst>
              <a:ext uri="{FF2B5EF4-FFF2-40B4-BE49-F238E27FC236}">
                <a16:creationId xmlns:a16="http://schemas.microsoft.com/office/drawing/2014/main" id="{F7195F85-2647-4D79-83CF-C6AE4AF2828A}"/>
              </a:ext>
            </a:extLst>
          </p:cNvPr>
          <p:cNvSpPr>
            <a:spLocks noChangeArrowheads="1"/>
          </p:cNvSpPr>
          <p:nvPr/>
        </p:nvSpPr>
        <p:spPr bwMode="auto">
          <a:xfrm rot="13831198">
            <a:off x="2723357" y="3866356"/>
            <a:ext cx="77788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74" name="Rectangle 81">
            <a:extLst>
              <a:ext uri="{FF2B5EF4-FFF2-40B4-BE49-F238E27FC236}">
                <a16:creationId xmlns:a16="http://schemas.microsoft.com/office/drawing/2014/main" id="{7F5FE9D1-5509-4C59-954C-EDF79AF0912F}"/>
              </a:ext>
            </a:extLst>
          </p:cNvPr>
          <p:cNvSpPr>
            <a:spLocks noChangeArrowheads="1"/>
          </p:cNvSpPr>
          <p:nvPr/>
        </p:nvSpPr>
        <p:spPr bwMode="auto">
          <a:xfrm rot="14696445">
            <a:off x="2778919" y="3825081"/>
            <a:ext cx="76200" cy="71438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75" name="Rectangle 82">
            <a:extLst>
              <a:ext uri="{FF2B5EF4-FFF2-40B4-BE49-F238E27FC236}">
                <a16:creationId xmlns:a16="http://schemas.microsoft.com/office/drawing/2014/main" id="{CCE6F282-FD95-4123-A4F7-0D3B962F3628}"/>
              </a:ext>
            </a:extLst>
          </p:cNvPr>
          <p:cNvSpPr>
            <a:spLocks noChangeArrowheads="1"/>
          </p:cNvSpPr>
          <p:nvPr/>
        </p:nvSpPr>
        <p:spPr bwMode="auto">
          <a:xfrm rot="15184252">
            <a:off x="2838451" y="3795712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76" name="Rectangle 83">
            <a:extLst>
              <a:ext uri="{FF2B5EF4-FFF2-40B4-BE49-F238E27FC236}">
                <a16:creationId xmlns:a16="http://schemas.microsoft.com/office/drawing/2014/main" id="{74E88F61-FA74-4594-B5BE-EFB41F9FF280}"/>
              </a:ext>
            </a:extLst>
          </p:cNvPr>
          <p:cNvSpPr>
            <a:spLocks noChangeArrowheads="1"/>
          </p:cNvSpPr>
          <p:nvPr/>
        </p:nvSpPr>
        <p:spPr bwMode="auto">
          <a:xfrm rot="16003770">
            <a:off x="2911476" y="3778250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77" name="Rectangle 84">
            <a:extLst>
              <a:ext uri="{FF2B5EF4-FFF2-40B4-BE49-F238E27FC236}">
                <a16:creationId xmlns:a16="http://schemas.microsoft.com/office/drawing/2014/main" id="{93788C47-7189-49FE-8A5E-8B63E80C13FF}"/>
              </a:ext>
            </a:extLst>
          </p:cNvPr>
          <p:cNvSpPr>
            <a:spLocks noChangeArrowheads="1"/>
          </p:cNvSpPr>
          <p:nvPr/>
        </p:nvSpPr>
        <p:spPr bwMode="auto">
          <a:xfrm rot="16394959">
            <a:off x="2994026" y="3778250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78" name="Rectangle 85">
            <a:extLst>
              <a:ext uri="{FF2B5EF4-FFF2-40B4-BE49-F238E27FC236}">
                <a16:creationId xmlns:a16="http://schemas.microsoft.com/office/drawing/2014/main" id="{21C8AA08-4C6F-408E-993E-2EC8F49FAA8A}"/>
              </a:ext>
            </a:extLst>
          </p:cNvPr>
          <p:cNvSpPr>
            <a:spLocks noChangeArrowheads="1"/>
          </p:cNvSpPr>
          <p:nvPr/>
        </p:nvSpPr>
        <p:spPr bwMode="auto">
          <a:xfrm rot="16683944">
            <a:off x="3055938" y="3784600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79" name="Rectangle 86">
            <a:extLst>
              <a:ext uri="{FF2B5EF4-FFF2-40B4-BE49-F238E27FC236}">
                <a16:creationId xmlns:a16="http://schemas.microsoft.com/office/drawing/2014/main" id="{FAB6CCAD-B60E-4543-AFFE-A08C704F06D2}"/>
              </a:ext>
            </a:extLst>
          </p:cNvPr>
          <p:cNvSpPr>
            <a:spLocks noChangeArrowheads="1"/>
          </p:cNvSpPr>
          <p:nvPr/>
        </p:nvSpPr>
        <p:spPr bwMode="auto">
          <a:xfrm rot="17379489">
            <a:off x="3115469" y="3804444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80" name="Rectangle 87">
            <a:extLst>
              <a:ext uri="{FF2B5EF4-FFF2-40B4-BE49-F238E27FC236}">
                <a16:creationId xmlns:a16="http://schemas.microsoft.com/office/drawing/2014/main" id="{3881E730-BDF5-4964-8A5F-994191507028}"/>
              </a:ext>
            </a:extLst>
          </p:cNvPr>
          <p:cNvSpPr>
            <a:spLocks noChangeArrowheads="1"/>
          </p:cNvSpPr>
          <p:nvPr/>
        </p:nvSpPr>
        <p:spPr bwMode="auto">
          <a:xfrm rot="17963145">
            <a:off x="3191669" y="3848894"/>
            <a:ext cx="77787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81" name="Rectangle 88">
            <a:extLst>
              <a:ext uri="{FF2B5EF4-FFF2-40B4-BE49-F238E27FC236}">
                <a16:creationId xmlns:a16="http://schemas.microsoft.com/office/drawing/2014/main" id="{EE4B1584-E305-404D-AB91-50B3463DACBE}"/>
              </a:ext>
            </a:extLst>
          </p:cNvPr>
          <p:cNvSpPr>
            <a:spLocks noChangeArrowheads="1"/>
          </p:cNvSpPr>
          <p:nvPr/>
        </p:nvSpPr>
        <p:spPr bwMode="auto">
          <a:xfrm rot="18354331">
            <a:off x="3235326" y="3881437"/>
            <a:ext cx="76200" cy="73025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82" name="Rectangle 89">
            <a:extLst>
              <a:ext uri="{FF2B5EF4-FFF2-40B4-BE49-F238E27FC236}">
                <a16:creationId xmlns:a16="http://schemas.microsoft.com/office/drawing/2014/main" id="{FA2A45BA-3C1B-4DC3-B982-9FE361D0FCCC}"/>
              </a:ext>
            </a:extLst>
          </p:cNvPr>
          <p:cNvSpPr>
            <a:spLocks noChangeArrowheads="1"/>
          </p:cNvSpPr>
          <p:nvPr/>
        </p:nvSpPr>
        <p:spPr bwMode="auto">
          <a:xfrm rot="19430010">
            <a:off x="3302000" y="394176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83" name="Rectangle 90">
            <a:extLst>
              <a:ext uri="{FF2B5EF4-FFF2-40B4-BE49-F238E27FC236}">
                <a16:creationId xmlns:a16="http://schemas.microsoft.com/office/drawing/2014/main" id="{2FF28909-2B14-43FF-9916-F3E6949F6BD3}"/>
              </a:ext>
            </a:extLst>
          </p:cNvPr>
          <p:cNvSpPr>
            <a:spLocks noChangeArrowheads="1"/>
          </p:cNvSpPr>
          <p:nvPr/>
        </p:nvSpPr>
        <p:spPr bwMode="auto">
          <a:xfrm rot="20013662">
            <a:off x="3338513" y="4011613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84" name="Rectangle 91">
            <a:extLst>
              <a:ext uri="{FF2B5EF4-FFF2-40B4-BE49-F238E27FC236}">
                <a16:creationId xmlns:a16="http://schemas.microsoft.com/office/drawing/2014/main" id="{AFAE4B62-40AE-4973-B22F-EED84605D810}"/>
              </a:ext>
            </a:extLst>
          </p:cNvPr>
          <p:cNvSpPr>
            <a:spLocks noChangeArrowheads="1"/>
          </p:cNvSpPr>
          <p:nvPr/>
        </p:nvSpPr>
        <p:spPr bwMode="auto">
          <a:xfrm rot="20013662">
            <a:off x="3367088" y="4081463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85" name="Rectangle 92">
            <a:extLst>
              <a:ext uri="{FF2B5EF4-FFF2-40B4-BE49-F238E27FC236}">
                <a16:creationId xmlns:a16="http://schemas.microsoft.com/office/drawing/2014/main" id="{46CB77B4-84ED-4450-A5E5-41F9DA1E16DF}"/>
              </a:ext>
            </a:extLst>
          </p:cNvPr>
          <p:cNvSpPr>
            <a:spLocks noChangeArrowheads="1"/>
          </p:cNvSpPr>
          <p:nvPr/>
        </p:nvSpPr>
        <p:spPr bwMode="auto">
          <a:xfrm rot="21212651">
            <a:off x="3390900" y="417036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86" name="Rectangle 93">
            <a:extLst>
              <a:ext uri="{FF2B5EF4-FFF2-40B4-BE49-F238E27FC236}">
                <a16:creationId xmlns:a16="http://schemas.microsoft.com/office/drawing/2014/main" id="{948DFAF3-A58A-4B16-9D8C-0AE922B1A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075" y="4271963"/>
            <a:ext cx="63500" cy="87312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87" name="Rectangle 94">
            <a:extLst>
              <a:ext uri="{FF2B5EF4-FFF2-40B4-BE49-F238E27FC236}">
                <a16:creationId xmlns:a16="http://schemas.microsoft.com/office/drawing/2014/main" id="{8A26B789-BCB1-45D1-AB47-CB46D2D492C2}"/>
              </a:ext>
            </a:extLst>
          </p:cNvPr>
          <p:cNvSpPr>
            <a:spLocks noChangeArrowheads="1"/>
          </p:cNvSpPr>
          <p:nvPr/>
        </p:nvSpPr>
        <p:spPr bwMode="auto">
          <a:xfrm rot="794431">
            <a:off x="3384550" y="4341813"/>
            <a:ext cx="65088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88" name="Rectangle 95">
            <a:extLst>
              <a:ext uri="{FF2B5EF4-FFF2-40B4-BE49-F238E27FC236}">
                <a16:creationId xmlns:a16="http://schemas.microsoft.com/office/drawing/2014/main" id="{51F01456-6BA3-4C51-9084-0AC62145CC0D}"/>
              </a:ext>
            </a:extLst>
          </p:cNvPr>
          <p:cNvSpPr>
            <a:spLocks noChangeArrowheads="1"/>
          </p:cNvSpPr>
          <p:nvPr/>
        </p:nvSpPr>
        <p:spPr bwMode="auto">
          <a:xfrm rot="794431">
            <a:off x="3376613" y="4394200"/>
            <a:ext cx="63500" cy="88900"/>
          </a:xfrm>
          <a:prstGeom prst="rect">
            <a:avLst/>
          </a:prstGeom>
          <a:solidFill>
            <a:srgbClr val="FF0000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89" name="Oval 209">
            <a:extLst>
              <a:ext uri="{FF2B5EF4-FFF2-40B4-BE49-F238E27FC236}">
                <a16:creationId xmlns:a16="http://schemas.microsoft.com/office/drawing/2014/main" id="{7EDB5DBC-4465-457E-9468-91AE3D2A9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0575" y="1508125"/>
            <a:ext cx="106363" cy="87313"/>
          </a:xfrm>
          <a:prstGeom prst="ellipse">
            <a:avLst/>
          </a:prstGeom>
          <a:solidFill>
            <a:srgbClr val="66FF33"/>
          </a:solidFill>
          <a:ln w="57150">
            <a:solidFill>
              <a:srgbClr val="66FF33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0" name="Rectangle 97">
            <a:extLst>
              <a:ext uri="{FF2B5EF4-FFF2-40B4-BE49-F238E27FC236}">
                <a16:creationId xmlns:a16="http://schemas.microsoft.com/office/drawing/2014/main" id="{503EDB78-CEBA-44AA-A1B5-9747F7D0B014}"/>
              </a:ext>
            </a:extLst>
          </p:cNvPr>
          <p:cNvSpPr>
            <a:spLocks noChangeArrowheads="1"/>
          </p:cNvSpPr>
          <p:nvPr/>
        </p:nvSpPr>
        <p:spPr bwMode="auto">
          <a:xfrm rot="5982019">
            <a:off x="3696494" y="2348706"/>
            <a:ext cx="77788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1" name="Rectangle 98">
            <a:extLst>
              <a:ext uri="{FF2B5EF4-FFF2-40B4-BE49-F238E27FC236}">
                <a16:creationId xmlns:a16="http://schemas.microsoft.com/office/drawing/2014/main" id="{AA4F471E-59C7-41FA-8450-A6F56B666217}"/>
              </a:ext>
            </a:extLst>
          </p:cNvPr>
          <p:cNvSpPr>
            <a:spLocks noChangeArrowheads="1"/>
          </p:cNvSpPr>
          <p:nvPr/>
        </p:nvSpPr>
        <p:spPr bwMode="auto">
          <a:xfrm rot="6582499">
            <a:off x="3676651" y="2447925"/>
            <a:ext cx="7620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2" name="Rectangle 99">
            <a:extLst>
              <a:ext uri="{FF2B5EF4-FFF2-40B4-BE49-F238E27FC236}">
                <a16:creationId xmlns:a16="http://schemas.microsoft.com/office/drawing/2014/main" id="{4E2696FF-806D-42FD-A27A-42722A858636}"/>
              </a:ext>
            </a:extLst>
          </p:cNvPr>
          <p:cNvSpPr>
            <a:spLocks noChangeArrowheads="1"/>
          </p:cNvSpPr>
          <p:nvPr/>
        </p:nvSpPr>
        <p:spPr bwMode="auto">
          <a:xfrm rot="6582499">
            <a:off x="3651251" y="2533650"/>
            <a:ext cx="7620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3" name="Rectangle 100">
            <a:extLst>
              <a:ext uri="{FF2B5EF4-FFF2-40B4-BE49-F238E27FC236}">
                <a16:creationId xmlns:a16="http://schemas.microsoft.com/office/drawing/2014/main" id="{755BC6E7-16AB-49A8-8540-7CC9557FB7D2}"/>
              </a:ext>
            </a:extLst>
          </p:cNvPr>
          <p:cNvSpPr>
            <a:spLocks noChangeArrowheads="1"/>
          </p:cNvSpPr>
          <p:nvPr/>
        </p:nvSpPr>
        <p:spPr bwMode="auto">
          <a:xfrm rot="7084452">
            <a:off x="3614738" y="2630487"/>
            <a:ext cx="7620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4" name="Rectangle 101">
            <a:extLst>
              <a:ext uri="{FF2B5EF4-FFF2-40B4-BE49-F238E27FC236}">
                <a16:creationId xmlns:a16="http://schemas.microsoft.com/office/drawing/2014/main" id="{453F2C72-A0D7-4322-95A5-F3795CEE93C0}"/>
              </a:ext>
            </a:extLst>
          </p:cNvPr>
          <p:cNvSpPr>
            <a:spLocks noChangeArrowheads="1"/>
          </p:cNvSpPr>
          <p:nvPr/>
        </p:nvSpPr>
        <p:spPr bwMode="auto">
          <a:xfrm rot="7586406">
            <a:off x="3574257" y="2707481"/>
            <a:ext cx="77788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5" name="Rectangle 102">
            <a:extLst>
              <a:ext uri="{FF2B5EF4-FFF2-40B4-BE49-F238E27FC236}">
                <a16:creationId xmlns:a16="http://schemas.microsoft.com/office/drawing/2014/main" id="{0B2827A0-27B2-4B45-B7E9-153A5B29FA76}"/>
              </a:ext>
            </a:extLst>
          </p:cNvPr>
          <p:cNvSpPr>
            <a:spLocks noChangeArrowheads="1"/>
          </p:cNvSpPr>
          <p:nvPr/>
        </p:nvSpPr>
        <p:spPr bwMode="auto">
          <a:xfrm rot="8380837">
            <a:off x="3525838" y="2771775"/>
            <a:ext cx="63500" cy="87313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6" name="Rectangle 103">
            <a:extLst>
              <a:ext uri="{FF2B5EF4-FFF2-40B4-BE49-F238E27FC236}">
                <a16:creationId xmlns:a16="http://schemas.microsoft.com/office/drawing/2014/main" id="{1A00AA20-807E-4C48-9510-2E2530F2A143}"/>
              </a:ext>
            </a:extLst>
          </p:cNvPr>
          <p:cNvSpPr>
            <a:spLocks noChangeArrowheads="1"/>
          </p:cNvSpPr>
          <p:nvPr/>
        </p:nvSpPr>
        <p:spPr bwMode="auto">
          <a:xfrm rot="8380837">
            <a:off x="3470275" y="2828925"/>
            <a:ext cx="65088" cy="87313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7" name="Rectangle 104">
            <a:extLst>
              <a:ext uri="{FF2B5EF4-FFF2-40B4-BE49-F238E27FC236}">
                <a16:creationId xmlns:a16="http://schemas.microsoft.com/office/drawing/2014/main" id="{3D354012-1762-4BF5-AE84-46DD4D3C3637}"/>
              </a:ext>
            </a:extLst>
          </p:cNvPr>
          <p:cNvSpPr>
            <a:spLocks noChangeArrowheads="1"/>
          </p:cNvSpPr>
          <p:nvPr/>
        </p:nvSpPr>
        <p:spPr bwMode="auto">
          <a:xfrm rot="9198121">
            <a:off x="3413125" y="2876550"/>
            <a:ext cx="63500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8" name="Rectangle 105">
            <a:extLst>
              <a:ext uri="{FF2B5EF4-FFF2-40B4-BE49-F238E27FC236}">
                <a16:creationId xmlns:a16="http://schemas.microsoft.com/office/drawing/2014/main" id="{E886E180-DD97-4015-947F-8886B508B7B5}"/>
              </a:ext>
            </a:extLst>
          </p:cNvPr>
          <p:cNvSpPr>
            <a:spLocks noChangeArrowheads="1"/>
          </p:cNvSpPr>
          <p:nvPr/>
        </p:nvSpPr>
        <p:spPr bwMode="auto">
          <a:xfrm rot="9982380">
            <a:off x="3336925" y="2909888"/>
            <a:ext cx="63500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9" name="Rectangle 106">
            <a:extLst>
              <a:ext uri="{FF2B5EF4-FFF2-40B4-BE49-F238E27FC236}">
                <a16:creationId xmlns:a16="http://schemas.microsoft.com/office/drawing/2014/main" id="{5AA4DDCF-68B2-4CF9-8729-25A2D3F7D292}"/>
              </a:ext>
            </a:extLst>
          </p:cNvPr>
          <p:cNvSpPr>
            <a:spLocks noChangeArrowheads="1"/>
          </p:cNvSpPr>
          <p:nvPr/>
        </p:nvSpPr>
        <p:spPr bwMode="auto">
          <a:xfrm rot="9982380">
            <a:off x="3254375" y="2935288"/>
            <a:ext cx="63500" cy="87312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0" name="Rectangle 107">
            <a:extLst>
              <a:ext uri="{FF2B5EF4-FFF2-40B4-BE49-F238E27FC236}">
                <a16:creationId xmlns:a16="http://schemas.microsoft.com/office/drawing/2014/main" id="{D85B7261-6ED7-40EE-B6BB-3595FC67B632}"/>
              </a:ext>
            </a:extLst>
          </p:cNvPr>
          <p:cNvSpPr>
            <a:spLocks noChangeArrowheads="1"/>
          </p:cNvSpPr>
          <p:nvPr/>
        </p:nvSpPr>
        <p:spPr bwMode="auto">
          <a:xfrm rot="11088477">
            <a:off x="3200400" y="2938463"/>
            <a:ext cx="63500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1" name="Rectangle 108">
            <a:extLst>
              <a:ext uri="{FF2B5EF4-FFF2-40B4-BE49-F238E27FC236}">
                <a16:creationId xmlns:a16="http://schemas.microsoft.com/office/drawing/2014/main" id="{5026FBAF-BA8F-4632-9100-707C50902935}"/>
              </a:ext>
            </a:extLst>
          </p:cNvPr>
          <p:cNvSpPr>
            <a:spLocks noChangeArrowheads="1"/>
          </p:cNvSpPr>
          <p:nvPr/>
        </p:nvSpPr>
        <p:spPr bwMode="auto">
          <a:xfrm rot="11697391">
            <a:off x="3125788" y="2924175"/>
            <a:ext cx="63500" cy="87313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2" name="Rectangle 109">
            <a:extLst>
              <a:ext uri="{FF2B5EF4-FFF2-40B4-BE49-F238E27FC236}">
                <a16:creationId xmlns:a16="http://schemas.microsoft.com/office/drawing/2014/main" id="{5CD70391-B1ED-4927-96A3-AAD21545F471}"/>
              </a:ext>
            </a:extLst>
          </p:cNvPr>
          <p:cNvSpPr>
            <a:spLocks noChangeArrowheads="1"/>
          </p:cNvSpPr>
          <p:nvPr/>
        </p:nvSpPr>
        <p:spPr bwMode="auto">
          <a:xfrm rot="12099981">
            <a:off x="3040063" y="2887663"/>
            <a:ext cx="63500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3" name="Rectangle 110">
            <a:extLst>
              <a:ext uri="{FF2B5EF4-FFF2-40B4-BE49-F238E27FC236}">
                <a16:creationId xmlns:a16="http://schemas.microsoft.com/office/drawing/2014/main" id="{1E8B9237-C4F9-4D92-A4F7-9DAD7642879C}"/>
              </a:ext>
            </a:extLst>
          </p:cNvPr>
          <p:cNvSpPr>
            <a:spLocks noChangeArrowheads="1"/>
          </p:cNvSpPr>
          <p:nvPr/>
        </p:nvSpPr>
        <p:spPr bwMode="auto">
          <a:xfrm rot="12632117">
            <a:off x="2984500" y="2855913"/>
            <a:ext cx="63500" cy="87312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4" name="Rectangle 111">
            <a:extLst>
              <a:ext uri="{FF2B5EF4-FFF2-40B4-BE49-F238E27FC236}">
                <a16:creationId xmlns:a16="http://schemas.microsoft.com/office/drawing/2014/main" id="{EA3E9F7D-7973-4E74-85B1-420E5EFF0189}"/>
              </a:ext>
            </a:extLst>
          </p:cNvPr>
          <p:cNvSpPr>
            <a:spLocks noChangeArrowheads="1"/>
          </p:cNvSpPr>
          <p:nvPr/>
        </p:nvSpPr>
        <p:spPr bwMode="auto">
          <a:xfrm rot="13547423">
            <a:off x="2918619" y="2797969"/>
            <a:ext cx="77787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5" name="Rectangle 112">
            <a:extLst>
              <a:ext uri="{FF2B5EF4-FFF2-40B4-BE49-F238E27FC236}">
                <a16:creationId xmlns:a16="http://schemas.microsoft.com/office/drawing/2014/main" id="{ED091BCE-2C62-4F77-8C6A-2B7A319229F0}"/>
              </a:ext>
            </a:extLst>
          </p:cNvPr>
          <p:cNvSpPr>
            <a:spLocks noChangeArrowheads="1"/>
          </p:cNvSpPr>
          <p:nvPr/>
        </p:nvSpPr>
        <p:spPr bwMode="auto">
          <a:xfrm rot="14437012">
            <a:off x="2867819" y="2723356"/>
            <a:ext cx="77788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6" name="Rectangle 113">
            <a:extLst>
              <a:ext uri="{FF2B5EF4-FFF2-40B4-BE49-F238E27FC236}">
                <a16:creationId xmlns:a16="http://schemas.microsoft.com/office/drawing/2014/main" id="{5D77F241-2C6C-4607-B58F-E2CBC01020B5}"/>
              </a:ext>
            </a:extLst>
          </p:cNvPr>
          <p:cNvSpPr>
            <a:spLocks noChangeArrowheads="1"/>
          </p:cNvSpPr>
          <p:nvPr/>
        </p:nvSpPr>
        <p:spPr bwMode="auto">
          <a:xfrm rot="15224154">
            <a:off x="2834482" y="2632869"/>
            <a:ext cx="77787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7" name="Rectangle 114">
            <a:extLst>
              <a:ext uri="{FF2B5EF4-FFF2-40B4-BE49-F238E27FC236}">
                <a16:creationId xmlns:a16="http://schemas.microsoft.com/office/drawing/2014/main" id="{09B48768-9707-4F53-875A-8ED634A3783B}"/>
              </a:ext>
            </a:extLst>
          </p:cNvPr>
          <p:cNvSpPr>
            <a:spLocks noChangeArrowheads="1"/>
          </p:cNvSpPr>
          <p:nvPr/>
        </p:nvSpPr>
        <p:spPr bwMode="auto">
          <a:xfrm rot="15796757">
            <a:off x="2820194" y="2542381"/>
            <a:ext cx="77788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8" name="Rectangle 115">
            <a:extLst>
              <a:ext uri="{FF2B5EF4-FFF2-40B4-BE49-F238E27FC236}">
                <a16:creationId xmlns:a16="http://schemas.microsoft.com/office/drawing/2014/main" id="{BF951B1C-E46C-4E29-A45A-E2279F30E11E}"/>
              </a:ext>
            </a:extLst>
          </p:cNvPr>
          <p:cNvSpPr>
            <a:spLocks noChangeArrowheads="1"/>
          </p:cNvSpPr>
          <p:nvPr/>
        </p:nvSpPr>
        <p:spPr bwMode="auto">
          <a:xfrm rot="16475354">
            <a:off x="2817813" y="2443162"/>
            <a:ext cx="7620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09" name="Rectangle 116">
            <a:extLst>
              <a:ext uri="{FF2B5EF4-FFF2-40B4-BE49-F238E27FC236}">
                <a16:creationId xmlns:a16="http://schemas.microsoft.com/office/drawing/2014/main" id="{9B135042-8697-4F66-94E4-DB2B57983E59}"/>
              </a:ext>
            </a:extLst>
          </p:cNvPr>
          <p:cNvSpPr>
            <a:spLocks noChangeArrowheads="1"/>
          </p:cNvSpPr>
          <p:nvPr/>
        </p:nvSpPr>
        <p:spPr bwMode="auto">
          <a:xfrm rot="16963158">
            <a:off x="2826544" y="2348706"/>
            <a:ext cx="77788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0" name="Rectangle 117">
            <a:extLst>
              <a:ext uri="{FF2B5EF4-FFF2-40B4-BE49-F238E27FC236}">
                <a16:creationId xmlns:a16="http://schemas.microsoft.com/office/drawing/2014/main" id="{B0A1481D-B9AB-4AF8-8911-11F82E352CD6}"/>
              </a:ext>
            </a:extLst>
          </p:cNvPr>
          <p:cNvSpPr>
            <a:spLocks noChangeArrowheads="1"/>
          </p:cNvSpPr>
          <p:nvPr/>
        </p:nvSpPr>
        <p:spPr bwMode="auto">
          <a:xfrm rot="17352048">
            <a:off x="2849563" y="2259013"/>
            <a:ext cx="77787" cy="71437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1" name="Rectangle 118">
            <a:extLst>
              <a:ext uri="{FF2B5EF4-FFF2-40B4-BE49-F238E27FC236}">
                <a16:creationId xmlns:a16="http://schemas.microsoft.com/office/drawing/2014/main" id="{C5D84289-A345-4BF3-82A6-FD6DF0BC3436}"/>
              </a:ext>
            </a:extLst>
          </p:cNvPr>
          <p:cNvSpPr>
            <a:spLocks noChangeArrowheads="1"/>
          </p:cNvSpPr>
          <p:nvPr/>
        </p:nvSpPr>
        <p:spPr bwMode="auto">
          <a:xfrm rot="17641758">
            <a:off x="2880519" y="2166144"/>
            <a:ext cx="77787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2" name="Rectangle 119">
            <a:extLst>
              <a:ext uri="{FF2B5EF4-FFF2-40B4-BE49-F238E27FC236}">
                <a16:creationId xmlns:a16="http://schemas.microsoft.com/office/drawing/2014/main" id="{65559931-DB06-430D-BBFF-9530C14B9AAF}"/>
              </a:ext>
            </a:extLst>
          </p:cNvPr>
          <p:cNvSpPr>
            <a:spLocks noChangeArrowheads="1"/>
          </p:cNvSpPr>
          <p:nvPr/>
        </p:nvSpPr>
        <p:spPr bwMode="auto">
          <a:xfrm rot="18225410">
            <a:off x="2915444" y="2086769"/>
            <a:ext cx="77787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3" name="Rectangle 120">
            <a:extLst>
              <a:ext uri="{FF2B5EF4-FFF2-40B4-BE49-F238E27FC236}">
                <a16:creationId xmlns:a16="http://schemas.microsoft.com/office/drawing/2014/main" id="{FFAB146B-3B58-4306-A2C5-199C55D03D19}"/>
              </a:ext>
            </a:extLst>
          </p:cNvPr>
          <p:cNvSpPr>
            <a:spLocks noChangeArrowheads="1"/>
          </p:cNvSpPr>
          <p:nvPr/>
        </p:nvSpPr>
        <p:spPr bwMode="auto">
          <a:xfrm rot="18225410">
            <a:off x="2964657" y="2001044"/>
            <a:ext cx="77787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4" name="Rectangle 121">
            <a:extLst>
              <a:ext uri="{FF2B5EF4-FFF2-40B4-BE49-F238E27FC236}">
                <a16:creationId xmlns:a16="http://schemas.microsoft.com/office/drawing/2014/main" id="{A0DAA12F-5025-4A0B-ACB4-F327A3825824}"/>
              </a:ext>
            </a:extLst>
          </p:cNvPr>
          <p:cNvSpPr>
            <a:spLocks noChangeArrowheads="1"/>
          </p:cNvSpPr>
          <p:nvPr/>
        </p:nvSpPr>
        <p:spPr bwMode="auto">
          <a:xfrm rot="19016807">
            <a:off x="2986088" y="1884363"/>
            <a:ext cx="204787" cy="87312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5" name="Rectangle 122">
            <a:extLst>
              <a:ext uri="{FF2B5EF4-FFF2-40B4-BE49-F238E27FC236}">
                <a16:creationId xmlns:a16="http://schemas.microsoft.com/office/drawing/2014/main" id="{4DB33FF8-0464-4D12-BA1C-A26AC8E1BD4A}"/>
              </a:ext>
            </a:extLst>
          </p:cNvPr>
          <p:cNvSpPr>
            <a:spLocks noChangeArrowheads="1"/>
          </p:cNvSpPr>
          <p:nvPr/>
        </p:nvSpPr>
        <p:spPr bwMode="auto">
          <a:xfrm rot="19504607">
            <a:off x="3154363" y="1771650"/>
            <a:ext cx="87312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6" name="Rectangle 123">
            <a:extLst>
              <a:ext uri="{FF2B5EF4-FFF2-40B4-BE49-F238E27FC236}">
                <a16:creationId xmlns:a16="http://schemas.microsoft.com/office/drawing/2014/main" id="{D69E0AC9-1AFC-418C-8C79-BE3E7F3484F7}"/>
              </a:ext>
            </a:extLst>
          </p:cNvPr>
          <p:cNvSpPr>
            <a:spLocks noChangeArrowheads="1"/>
          </p:cNvSpPr>
          <p:nvPr/>
        </p:nvSpPr>
        <p:spPr bwMode="auto">
          <a:xfrm rot="20183203">
            <a:off x="3238500" y="1712913"/>
            <a:ext cx="87313" cy="87312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7" name="Rectangle 124">
            <a:extLst>
              <a:ext uri="{FF2B5EF4-FFF2-40B4-BE49-F238E27FC236}">
                <a16:creationId xmlns:a16="http://schemas.microsoft.com/office/drawing/2014/main" id="{5F79F519-0FCB-456F-BD48-C83589DC4C0F}"/>
              </a:ext>
            </a:extLst>
          </p:cNvPr>
          <p:cNvSpPr>
            <a:spLocks noChangeArrowheads="1"/>
          </p:cNvSpPr>
          <p:nvPr/>
        </p:nvSpPr>
        <p:spPr bwMode="auto">
          <a:xfrm rot="20183203">
            <a:off x="3314700" y="1673225"/>
            <a:ext cx="87313" cy="87313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8" name="Rectangle 125">
            <a:extLst>
              <a:ext uri="{FF2B5EF4-FFF2-40B4-BE49-F238E27FC236}">
                <a16:creationId xmlns:a16="http://schemas.microsoft.com/office/drawing/2014/main" id="{95943E9D-10C4-452A-B6F6-91DB85CDB8E2}"/>
              </a:ext>
            </a:extLst>
          </p:cNvPr>
          <p:cNvSpPr>
            <a:spLocks noChangeArrowheads="1"/>
          </p:cNvSpPr>
          <p:nvPr/>
        </p:nvSpPr>
        <p:spPr bwMode="auto">
          <a:xfrm rot="20671011">
            <a:off x="3406775" y="1612900"/>
            <a:ext cx="160338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9" name="Rectangle 126">
            <a:extLst>
              <a:ext uri="{FF2B5EF4-FFF2-40B4-BE49-F238E27FC236}">
                <a16:creationId xmlns:a16="http://schemas.microsoft.com/office/drawing/2014/main" id="{4F9A3EA5-76D2-4899-AACB-57EB937002BE}"/>
              </a:ext>
            </a:extLst>
          </p:cNvPr>
          <p:cNvSpPr>
            <a:spLocks noChangeArrowheads="1"/>
          </p:cNvSpPr>
          <p:nvPr/>
        </p:nvSpPr>
        <p:spPr bwMode="auto">
          <a:xfrm rot="21062197">
            <a:off x="3570288" y="1573213"/>
            <a:ext cx="160337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20" name="Rectangle 127">
            <a:extLst>
              <a:ext uri="{FF2B5EF4-FFF2-40B4-BE49-F238E27FC236}">
                <a16:creationId xmlns:a16="http://schemas.microsoft.com/office/drawing/2014/main" id="{DDE88516-63FC-4D11-A84E-7411B4CE060E}"/>
              </a:ext>
            </a:extLst>
          </p:cNvPr>
          <p:cNvSpPr>
            <a:spLocks noChangeArrowheads="1"/>
          </p:cNvSpPr>
          <p:nvPr/>
        </p:nvSpPr>
        <p:spPr bwMode="auto">
          <a:xfrm rot="21258428">
            <a:off x="3736975" y="1550988"/>
            <a:ext cx="160338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21" name="Rectangle 128">
            <a:extLst>
              <a:ext uri="{FF2B5EF4-FFF2-40B4-BE49-F238E27FC236}">
                <a16:creationId xmlns:a16="http://schemas.microsoft.com/office/drawing/2014/main" id="{23ECA773-AC93-44E5-A524-AED60A943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0" y="1544638"/>
            <a:ext cx="160338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22" name="Rectangle 129">
            <a:extLst>
              <a:ext uri="{FF2B5EF4-FFF2-40B4-BE49-F238E27FC236}">
                <a16:creationId xmlns:a16="http://schemas.microsoft.com/office/drawing/2014/main" id="{36585689-C66C-4D70-80D7-ADAEE626C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1547813"/>
            <a:ext cx="160337" cy="87312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23" name="Rectangle 130">
            <a:extLst>
              <a:ext uri="{FF2B5EF4-FFF2-40B4-BE49-F238E27FC236}">
                <a16:creationId xmlns:a16="http://schemas.microsoft.com/office/drawing/2014/main" id="{B71DA5F8-E76F-408C-A761-E763D66CAC35}"/>
              </a:ext>
            </a:extLst>
          </p:cNvPr>
          <p:cNvSpPr>
            <a:spLocks noChangeArrowheads="1"/>
          </p:cNvSpPr>
          <p:nvPr/>
        </p:nvSpPr>
        <p:spPr bwMode="auto">
          <a:xfrm rot="196230">
            <a:off x="4105275" y="1549400"/>
            <a:ext cx="160338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24" name="Rectangle 131">
            <a:extLst>
              <a:ext uri="{FF2B5EF4-FFF2-40B4-BE49-F238E27FC236}">
                <a16:creationId xmlns:a16="http://schemas.microsoft.com/office/drawing/2014/main" id="{4B1760FA-2D7F-4412-BEDA-7EF5323007F4}"/>
              </a:ext>
            </a:extLst>
          </p:cNvPr>
          <p:cNvSpPr>
            <a:spLocks noChangeArrowheads="1"/>
          </p:cNvSpPr>
          <p:nvPr/>
        </p:nvSpPr>
        <p:spPr bwMode="auto">
          <a:xfrm rot="881364">
            <a:off x="4270375" y="1579563"/>
            <a:ext cx="160338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25" name="Rectangle 132">
            <a:extLst>
              <a:ext uri="{FF2B5EF4-FFF2-40B4-BE49-F238E27FC236}">
                <a16:creationId xmlns:a16="http://schemas.microsoft.com/office/drawing/2014/main" id="{D1CB0B7C-065C-4398-9F0E-72EEC8FBE556}"/>
              </a:ext>
            </a:extLst>
          </p:cNvPr>
          <p:cNvSpPr>
            <a:spLocks noChangeArrowheads="1"/>
          </p:cNvSpPr>
          <p:nvPr/>
        </p:nvSpPr>
        <p:spPr bwMode="auto">
          <a:xfrm rot="1465019">
            <a:off x="4440238" y="1633538"/>
            <a:ext cx="92075" cy="87312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26" name="Rectangle 133">
            <a:extLst>
              <a:ext uri="{FF2B5EF4-FFF2-40B4-BE49-F238E27FC236}">
                <a16:creationId xmlns:a16="http://schemas.microsoft.com/office/drawing/2014/main" id="{B5492A3D-6EB5-43C2-995A-C77DE3E3A557}"/>
              </a:ext>
            </a:extLst>
          </p:cNvPr>
          <p:cNvSpPr>
            <a:spLocks noChangeArrowheads="1"/>
          </p:cNvSpPr>
          <p:nvPr/>
        </p:nvSpPr>
        <p:spPr bwMode="auto">
          <a:xfrm rot="1854630">
            <a:off x="4527550" y="1685925"/>
            <a:ext cx="92075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27" name="Rectangle 134">
            <a:extLst>
              <a:ext uri="{FF2B5EF4-FFF2-40B4-BE49-F238E27FC236}">
                <a16:creationId xmlns:a16="http://schemas.microsoft.com/office/drawing/2014/main" id="{6A14BB00-A998-4B10-82CD-8ED7A5A5FD43}"/>
              </a:ext>
            </a:extLst>
          </p:cNvPr>
          <p:cNvSpPr>
            <a:spLocks noChangeArrowheads="1"/>
          </p:cNvSpPr>
          <p:nvPr/>
        </p:nvSpPr>
        <p:spPr bwMode="auto">
          <a:xfrm rot="2050859">
            <a:off x="4613275" y="1752600"/>
            <a:ext cx="92075" cy="87313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28" name="Rectangle 135">
            <a:extLst>
              <a:ext uri="{FF2B5EF4-FFF2-40B4-BE49-F238E27FC236}">
                <a16:creationId xmlns:a16="http://schemas.microsoft.com/office/drawing/2014/main" id="{3ED26ED0-F8DE-44A7-9452-9FB7986AAB2F}"/>
              </a:ext>
            </a:extLst>
          </p:cNvPr>
          <p:cNvSpPr>
            <a:spLocks noChangeArrowheads="1"/>
          </p:cNvSpPr>
          <p:nvPr/>
        </p:nvSpPr>
        <p:spPr bwMode="auto">
          <a:xfrm rot="2634514">
            <a:off x="4697413" y="1833563"/>
            <a:ext cx="90487" cy="87312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29" name="Rectangle 136">
            <a:extLst>
              <a:ext uri="{FF2B5EF4-FFF2-40B4-BE49-F238E27FC236}">
                <a16:creationId xmlns:a16="http://schemas.microsoft.com/office/drawing/2014/main" id="{532C4E03-331B-48D2-A0C5-568AEED6107D}"/>
              </a:ext>
            </a:extLst>
          </p:cNvPr>
          <p:cNvSpPr>
            <a:spLocks noChangeArrowheads="1"/>
          </p:cNvSpPr>
          <p:nvPr/>
        </p:nvSpPr>
        <p:spPr bwMode="auto">
          <a:xfrm rot="3428946">
            <a:off x="4756944" y="1942306"/>
            <a:ext cx="109538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30" name="Rectangle 137">
            <a:extLst>
              <a:ext uri="{FF2B5EF4-FFF2-40B4-BE49-F238E27FC236}">
                <a16:creationId xmlns:a16="http://schemas.microsoft.com/office/drawing/2014/main" id="{9CE2D2B3-B0E3-4428-BC88-706F51B7B24D}"/>
              </a:ext>
            </a:extLst>
          </p:cNvPr>
          <p:cNvSpPr>
            <a:spLocks noChangeArrowheads="1"/>
          </p:cNvSpPr>
          <p:nvPr/>
        </p:nvSpPr>
        <p:spPr bwMode="auto">
          <a:xfrm rot="3930899">
            <a:off x="4804569" y="2045494"/>
            <a:ext cx="109537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31" name="Rectangle 138">
            <a:extLst>
              <a:ext uri="{FF2B5EF4-FFF2-40B4-BE49-F238E27FC236}">
                <a16:creationId xmlns:a16="http://schemas.microsoft.com/office/drawing/2014/main" id="{7963FE02-2996-4CEF-9B21-45C7066C792D}"/>
              </a:ext>
            </a:extLst>
          </p:cNvPr>
          <p:cNvSpPr>
            <a:spLocks noChangeArrowheads="1"/>
          </p:cNvSpPr>
          <p:nvPr/>
        </p:nvSpPr>
        <p:spPr bwMode="auto">
          <a:xfrm rot="4725331">
            <a:off x="4837907" y="2169319"/>
            <a:ext cx="109537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32" name="Rectangle 139">
            <a:extLst>
              <a:ext uri="{FF2B5EF4-FFF2-40B4-BE49-F238E27FC236}">
                <a16:creationId xmlns:a16="http://schemas.microsoft.com/office/drawing/2014/main" id="{22B7CD45-ADA5-47C8-AAB9-BA5C01042AD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846638" y="2298700"/>
            <a:ext cx="10795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33" name="Rectangle 140">
            <a:extLst>
              <a:ext uri="{FF2B5EF4-FFF2-40B4-BE49-F238E27FC236}">
                <a16:creationId xmlns:a16="http://schemas.microsoft.com/office/drawing/2014/main" id="{DEAE05DA-0FBF-47F2-B3BC-63706FBFC04E}"/>
              </a:ext>
            </a:extLst>
          </p:cNvPr>
          <p:cNvSpPr>
            <a:spLocks noChangeArrowheads="1"/>
          </p:cNvSpPr>
          <p:nvPr/>
        </p:nvSpPr>
        <p:spPr bwMode="auto">
          <a:xfrm rot="5802590">
            <a:off x="4841876" y="2408237"/>
            <a:ext cx="10795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34" name="Rectangle 141">
            <a:extLst>
              <a:ext uri="{FF2B5EF4-FFF2-40B4-BE49-F238E27FC236}">
                <a16:creationId xmlns:a16="http://schemas.microsoft.com/office/drawing/2014/main" id="{CAD1CD95-F4A1-4D1A-83FC-F1E4E30C5D80}"/>
              </a:ext>
            </a:extLst>
          </p:cNvPr>
          <p:cNvSpPr>
            <a:spLocks noChangeArrowheads="1"/>
          </p:cNvSpPr>
          <p:nvPr/>
        </p:nvSpPr>
        <p:spPr bwMode="auto">
          <a:xfrm rot="6315809">
            <a:off x="4827588" y="2505075"/>
            <a:ext cx="10795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35" name="Rectangle 142">
            <a:extLst>
              <a:ext uri="{FF2B5EF4-FFF2-40B4-BE49-F238E27FC236}">
                <a16:creationId xmlns:a16="http://schemas.microsoft.com/office/drawing/2014/main" id="{F3390FEC-DF58-466F-BEAD-F4D062725116}"/>
              </a:ext>
            </a:extLst>
          </p:cNvPr>
          <p:cNvSpPr>
            <a:spLocks noChangeArrowheads="1"/>
          </p:cNvSpPr>
          <p:nvPr/>
        </p:nvSpPr>
        <p:spPr bwMode="auto">
          <a:xfrm rot="7110241">
            <a:off x="4792663" y="2620962"/>
            <a:ext cx="10795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36" name="Rectangle 143">
            <a:extLst>
              <a:ext uri="{FF2B5EF4-FFF2-40B4-BE49-F238E27FC236}">
                <a16:creationId xmlns:a16="http://schemas.microsoft.com/office/drawing/2014/main" id="{1F5F2105-692E-4295-B6B6-529B4286E538}"/>
              </a:ext>
            </a:extLst>
          </p:cNvPr>
          <p:cNvSpPr>
            <a:spLocks noChangeArrowheads="1"/>
          </p:cNvSpPr>
          <p:nvPr/>
        </p:nvSpPr>
        <p:spPr bwMode="auto">
          <a:xfrm rot="7725873">
            <a:off x="4736307" y="2728119"/>
            <a:ext cx="107950" cy="71437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37" name="Rectangle 144">
            <a:extLst>
              <a:ext uri="{FF2B5EF4-FFF2-40B4-BE49-F238E27FC236}">
                <a16:creationId xmlns:a16="http://schemas.microsoft.com/office/drawing/2014/main" id="{B95FE4C2-C18D-46B2-8D4C-A6AE6CFD67AA}"/>
              </a:ext>
            </a:extLst>
          </p:cNvPr>
          <p:cNvSpPr>
            <a:spLocks noChangeArrowheads="1"/>
          </p:cNvSpPr>
          <p:nvPr/>
        </p:nvSpPr>
        <p:spPr bwMode="auto">
          <a:xfrm rot="7825237">
            <a:off x="4672013" y="2822575"/>
            <a:ext cx="10795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38" name="Rectangle 145">
            <a:extLst>
              <a:ext uri="{FF2B5EF4-FFF2-40B4-BE49-F238E27FC236}">
                <a16:creationId xmlns:a16="http://schemas.microsoft.com/office/drawing/2014/main" id="{A6CD3001-7471-40E6-BE94-0D77EA7C71E2}"/>
              </a:ext>
            </a:extLst>
          </p:cNvPr>
          <p:cNvSpPr>
            <a:spLocks noChangeArrowheads="1"/>
          </p:cNvSpPr>
          <p:nvPr/>
        </p:nvSpPr>
        <p:spPr bwMode="auto">
          <a:xfrm rot="8632998">
            <a:off x="4613275" y="2892425"/>
            <a:ext cx="88900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39" name="Rectangle 146">
            <a:extLst>
              <a:ext uri="{FF2B5EF4-FFF2-40B4-BE49-F238E27FC236}">
                <a16:creationId xmlns:a16="http://schemas.microsoft.com/office/drawing/2014/main" id="{1CBC8AA9-5612-4101-8D23-85BBA0D45BF5}"/>
              </a:ext>
            </a:extLst>
          </p:cNvPr>
          <p:cNvSpPr>
            <a:spLocks noChangeArrowheads="1"/>
          </p:cNvSpPr>
          <p:nvPr/>
        </p:nvSpPr>
        <p:spPr bwMode="auto">
          <a:xfrm rot="8632998">
            <a:off x="4530725" y="2967038"/>
            <a:ext cx="88900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40" name="Rectangle 147">
            <a:extLst>
              <a:ext uri="{FF2B5EF4-FFF2-40B4-BE49-F238E27FC236}">
                <a16:creationId xmlns:a16="http://schemas.microsoft.com/office/drawing/2014/main" id="{65D059B8-A6EC-481C-9687-A9D48C0D1748}"/>
              </a:ext>
            </a:extLst>
          </p:cNvPr>
          <p:cNvSpPr>
            <a:spLocks noChangeArrowheads="1"/>
          </p:cNvSpPr>
          <p:nvPr/>
        </p:nvSpPr>
        <p:spPr bwMode="auto">
          <a:xfrm rot="9124883">
            <a:off x="4443413" y="3033713"/>
            <a:ext cx="88900" cy="87312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41" name="Rectangle 148">
            <a:extLst>
              <a:ext uri="{FF2B5EF4-FFF2-40B4-BE49-F238E27FC236}">
                <a16:creationId xmlns:a16="http://schemas.microsoft.com/office/drawing/2014/main" id="{C5D7126F-932A-41C3-9BC7-9DD497BC62F0}"/>
              </a:ext>
            </a:extLst>
          </p:cNvPr>
          <p:cNvSpPr>
            <a:spLocks noChangeArrowheads="1"/>
          </p:cNvSpPr>
          <p:nvPr/>
        </p:nvSpPr>
        <p:spPr bwMode="auto">
          <a:xfrm rot="9124883">
            <a:off x="4352925" y="3089275"/>
            <a:ext cx="90488" cy="87313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42" name="Rectangle 149">
            <a:extLst>
              <a:ext uri="{FF2B5EF4-FFF2-40B4-BE49-F238E27FC236}">
                <a16:creationId xmlns:a16="http://schemas.microsoft.com/office/drawing/2014/main" id="{4AE15936-AB76-434F-828E-0F6FAACC5304}"/>
              </a:ext>
            </a:extLst>
          </p:cNvPr>
          <p:cNvSpPr>
            <a:spLocks noChangeArrowheads="1"/>
          </p:cNvSpPr>
          <p:nvPr/>
        </p:nvSpPr>
        <p:spPr bwMode="auto">
          <a:xfrm rot="9821916">
            <a:off x="4264025" y="3135313"/>
            <a:ext cx="88900" cy="87312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43" name="Rectangle 150">
            <a:extLst>
              <a:ext uri="{FF2B5EF4-FFF2-40B4-BE49-F238E27FC236}">
                <a16:creationId xmlns:a16="http://schemas.microsoft.com/office/drawing/2014/main" id="{E276B1C3-7FFB-4ED3-91F1-B917E3F281D7}"/>
              </a:ext>
            </a:extLst>
          </p:cNvPr>
          <p:cNvSpPr>
            <a:spLocks noChangeArrowheads="1"/>
          </p:cNvSpPr>
          <p:nvPr/>
        </p:nvSpPr>
        <p:spPr bwMode="auto">
          <a:xfrm rot="9821916">
            <a:off x="4171950" y="3168650"/>
            <a:ext cx="88900" cy="87313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44" name="Rectangle 151">
            <a:extLst>
              <a:ext uri="{FF2B5EF4-FFF2-40B4-BE49-F238E27FC236}">
                <a16:creationId xmlns:a16="http://schemas.microsoft.com/office/drawing/2014/main" id="{BEFF5189-E227-4F9F-9D75-5F85009427B5}"/>
              </a:ext>
            </a:extLst>
          </p:cNvPr>
          <p:cNvSpPr>
            <a:spLocks noChangeArrowheads="1"/>
          </p:cNvSpPr>
          <p:nvPr/>
        </p:nvSpPr>
        <p:spPr bwMode="auto">
          <a:xfrm rot="10397410">
            <a:off x="4076700" y="3189288"/>
            <a:ext cx="88900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45" name="Rectangle 152">
            <a:extLst>
              <a:ext uri="{FF2B5EF4-FFF2-40B4-BE49-F238E27FC236}">
                <a16:creationId xmlns:a16="http://schemas.microsoft.com/office/drawing/2014/main" id="{7E9B79AA-F308-46ED-AFA9-60CADA4BF063}"/>
              </a:ext>
            </a:extLst>
          </p:cNvPr>
          <p:cNvSpPr>
            <a:spLocks noChangeArrowheads="1"/>
          </p:cNvSpPr>
          <p:nvPr/>
        </p:nvSpPr>
        <p:spPr bwMode="auto">
          <a:xfrm rot="10397410">
            <a:off x="4003675" y="3198813"/>
            <a:ext cx="88900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46" name="Rectangle 153">
            <a:extLst>
              <a:ext uri="{FF2B5EF4-FFF2-40B4-BE49-F238E27FC236}">
                <a16:creationId xmlns:a16="http://schemas.microsoft.com/office/drawing/2014/main" id="{18555504-7955-4A67-B012-B236A9B7F296}"/>
              </a:ext>
            </a:extLst>
          </p:cNvPr>
          <p:cNvSpPr>
            <a:spLocks noChangeArrowheads="1"/>
          </p:cNvSpPr>
          <p:nvPr/>
        </p:nvSpPr>
        <p:spPr bwMode="auto">
          <a:xfrm rot="10397410">
            <a:off x="3916363" y="3211513"/>
            <a:ext cx="88900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47" name="Rectangle 154">
            <a:extLst>
              <a:ext uri="{FF2B5EF4-FFF2-40B4-BE49-F238E27FC236}">
                <a16:creationId xmlns:a16="http://schemas.microsoft.com/office/drawing/2014/main" id="{AE4C3D3A-FD60-49D9-ACDF-145E0A690C8F}"/>
              </a:ext>
            </a:extLst>
          </p:cNvPr>
          <p:cNvSpPr>
            <a:spLocks noChangeArrowheads="1"/>
          </p:cNvSpPr>
          <p:nvPr/>
        </p:nvSpPr>
        <p:spPr bwMode="auto">
          <a:xfrm rot="11254430">
            <a:off x="3830638" y="3214688"/>
            <a:ext cx="90487" cy="87312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48" name="Rectangle 155">
            <a:extLst>
              <a:ext uri="{FF2B5EF4-FFF2-40B4-BE49-F238E27FC236}">
                <a16:creationId xmlns:a16="http://schemas.microsoft.com/office/drawing/2014/main" id="{57D72C2B-1618-4A0E-822C-29D7CE48B483}"/>
              </a:ext>
            </a:extLst>
          </p:cNvPr>
          <p:cNvSpPr>
            <a:spLocks noChangeArrowheads="1"/>
          </p:cNvSpPr>
          <p:nvPr/>
        </p:nvSpPr>
        <p:spPr bwMode="auto">
          <a:xfrm rot="12978818">
            <a:off x="3748088" y="3179763"/>
            <a:ext cx="88900" cy="87312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49" name="Rectangle 156">
            <a:extLst>
              <a:ext uri="{FF2B5EF4-FFF2-40B4-BE49-F238E27FC236}">
                <a16:creationId xmlns:a16="http://schemas.microsoft.com/office/drawing/2014/main" id="{5D6C4004-C40F-4993-B29D-D6BBB5CE04D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748881" y="3156744"/>
            <a:ext cx="36513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50" name="Rectangle 157">
            <a:extLst>
              <a:ext uri="{FF2B5EF4-FFF2-40B4-BE49-F238E27FC236}">
                <a16:creationId xmlns:a16="http://schemas.microsoft.com/office/drawing/2014/main" id="{B43B7D1F-A295-481C-BE9E-1272E390E13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750469" y="3121819"/>
            <a:ext cx="36513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51" name="Rectangle 158">
            <a:extLst>
              <a:ext uri="{FF2B5EF4-FFF2-40B4-BE49-F238E27FC236}">
                <a16:creationId xmlns:a16="http://schemas.microsoft.com/office/drawing/2014/main" id="{6A128E7A-1427-4AD5-88A8-75138A8233F8}"/>
              </a:ext>
            </a:extLst>
          </p:cNvPr>
          <p:cNvSpPr>
            <a:spLocks noChangeArrowheads="1"/>
          </p:cNvSpPr>
          <p:nvPr/>
        </p:nvSpPr>
        <p:spPr bwMode="auto">
          <a:xfrm rot="9204848">
            <a:off x="3741738" y="3084513"/>
            <a:ext cx="88900" cy="87312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52" name="Rectangle 159">
            <a:extLst>
              <a:ext uri="{FF2B5EF4-FFF2-40B4-BE49-F238E27FC236}">
                <a16:creationId xmlns:a16="http://schemas.microsoft.com/office/drawing/2014/main" id="{AC5594C5-F0C2-49C0-9F0A-D0CA53CE42E9}"/>
              </a:ext>
            </a:extLst>
          </p:cNvPr>
          <p:cNvSpPr>
            <a:spLocks noChangeArrowheads="1"/>
          </p:cNvSpPr>
          <p:nvPr/>
        </p:nvSpPr>
        <p:spPr bwMode="auto">
          <a:xfrm rot="9799257">
            <a:off x="3825875" y="3044825"/>
            <a:ext cx="88900" cy="87313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53" name="Rectangle 160">
            <a:extLst>
              <a:ext uri="{FF2B5EF4-FFF2-40B4-BE49-F238E27FC236}">
                <a16:creationId xmlns:a16="http://schemas.microsoft.com/office/drawing/2014/main" id="{6D5C5000-4D03-4849-B11D-065B2D0E5058}"/>
              </a:ext>
            </a:extLst>
          </p:cNvPr>
          <p:cNvSpPr>
            <a:spLocks noChangeArrowheads="1"/>
          </p:cNvSpPr>
          <p:nvPr/>
        </p:nvSpPr>
        <p:spPr bwMode="auto">
          <a:xfrm rot="9799257">
            <a:off x="3916363" y="3013075"/>
            <a:ext cx="88900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54" name="Rectangle 161">
            <a:extLst>
              <a:ext uri="{FF2B5EF4-FFF2-40B4-BE49-F238E27FC236}">
                <a16:creationId xmlns:a16="http://schemas.microsoft.com/office/drawing/2014/main" id="{E289E8EE-7E10-4BE9-A85F-AC2A998D5576}"/>
              </a:ext>
            </a:extLst>
          </p:cNvPr>
          <p:cNvSpPr>
            <a:spLocks noChangeArrowheads="1"/>
          </p:cNvSpPr>
          <p:nvPr/>
        </p:nvSpPr>
        <p:spPr bwMode="auto">
          <a:xfrm rot="10497275">
            <a:off x="3997325" y="2994025"/>
            <a:ext cx="88900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55" name="Rectangle 162">
            <a:extLst>
              <a:ext uri="{FF2B5EF4-FFF2-40B4-BE49-F238E27FC236}">
                <a16:creationId xmlns:a16="http://schemas.microsoft.com/office/drawing/2014/main" id="{73F9314B-2A54-4C35-8526-5EA7CB9D013C}"/>
              </a:ext>
            </a:extLst>
          </p:cNvPr>
          <p:cNvSpPr>
            <a:spLocks noChangeArrowheads="1"/>
          </p:cNvSpPr>
          <p:nvPr/>
        </p:nvSpPr>
        <p:spPr bwMode="auto">
          <a:xfrm rot="10497275">
            <a:off x="4090988" y="2982913"/>
            <a:ext cx="88900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56" name="Rectangle 163">
            <a:extLst>
              <a:ext uri="{FF2B5EF4-FFF2-40B4-BE49-F238E27FC236}">
                <a16:creationId xmlns:a16="http://schemas.microsoft.com/office/drawing/2014/main" id="{391395C4-8C3F-4D0B-A006-6DF15C36D4D0}"/>
              </a:ext>
            </a:extLst>
          </p:cNvPr>
          <p:cNvSpPr>
            <a:spLocks noChangeArrowheads="1"/>
          </p:cNvSpPr>
          <p:nvPr/>
        </p:nvSpPr>
        <p:spPr bwMode="auto">
          <a:xfrm rot="10497275">
            <a:off x="4183063" y="2974975"/>
            <a:ext cx="88900" cy="87313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57" name="Rectangle 164">
            <a:extLst>
              <a:ext uri="{FF2B5EF4-FFF2-40B4-BE49-F238E27FC236}">
                <a16:creationId xmlns:a16="http://schemas.microsoft.com/office/drawing/2014/main" id="{85613465-3C10-4565-88F7-CA3531D7C0B1}"/>
              </a:ext>
            </a:extLst>
          </p:cNvPr>
          <p:cNvSpPr>
            <a:spLocks noChangeArrowheads="1"/>
          </p:cNvSpPr>
          <p:nvPr/>
        </p:nvSpPr>
        <p:spPr bwMode="auto">
          <a:xfrm rot="11195294">
            <a:off x="4271963" y="2974975"/>
            <a:ext cx="88900" cy="87313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58" name="Rectangle 165">
            <a:extLst>
              <a:ext uri="{FF2B5EF4-FFF2-40B4-BE49-F238E27FC236}">
                <a16:creationId xmlns:a16="http://schemas.microsoft.com/office/drawing/2014/main" id="{D50478B2-8289-4A8F-9973-125C07DF57B2}"/>
              </a:ext>
            </a:extLst>
          </p:cNvPr>
          <p:cNvSpPr>
            <a:spLocks noChangeArrowheads="1"/>
          </p:cNvSpPr>
          <p:nvPr/>
        </p:nvSpPr>
        <p:spPr bwMode="auto">
          <a:xfrm rot="11195294">
            <a:off x="4356100" y="2982913"/>
            <a:ext cx="88900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59" name="Rectangle 166">
            <a:extLst>
              <a:ext uri="{FF2B5EF4-FFF2-40B4-BE49-F238E27FC236}">
                <a16:creationId xmlns:a16="http://schemas.microsoft.com/office/drawing/2014/main" id="{2ABBC6E4-027F-46E3-9F55-D153436D2B13}"/>
              </a:ext>
            </a:extLst>
          </p:cNvPr>
          <p:cNvSpPr>
            <a:spLocks noChangeArrowheads="1"/>
          </p:cNvSpPr>
          <p:nvPr/>
        </p:nvSpPr>
        <p:spPr bwMode="auto">
          <a:xfrm rot="11597884">
            <a:off x="4437063" y="2998788"/>
            <a:ext cx="88900" cy="87312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60" name="Rectangle 167">
            <a:extLst>
              <a:ext uri="{FF2B5EF4-FFF2-40B4-BE49-F238E27FC236}">
                <a16:creationId xmlns:a16="http://schemas.microsoft.com/office/drawing/2014/main" id="{2F19384A-34FD-4E8D-8160-277D1A1903DE}"/>
              </a:ext>
            </a:extLst>
          </p:cNvPr>
          <p:cNvSpPr>
            <a:spLocks noChangeArrowheads="1"/>
          </p:cNvSpPr>
          <p:nvPr/>
        </p:nvSpPr>
        <p:spPr bwMode="auto">
          <a:xfrm rot="11597884">
            <a:off x="4530725" y="3032125"/>
            <a:ext cx="88900" cy="87313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61" name="Rectangle 168">
            <a:extLst>
              <a:ext uri="{FF2B5EF4-FFF2-40B4-BE49-F238E27FC236}">
                <a16:creationId xmlns:a16="http://schemas.microsoft.com/office/drawing/2014/main" id="{FE9AC632-DF90-4DF7-8528-3E4FFCFAAD21}"/>
              </a:ext>
            </a:extLst>
          </p:cNvPr>
          <p:cNvSpPr>
            <a:spLocks noChangeArrowheads="1"/>
          </p:cNvSpPr>
          <p:nvPr/>
        </p:nvSpPr>
        <p:spPr bwMode="auto">
          <a:xfrm rot="12000474">
            <a:off x="4630738" y="3068638"/>
            <a:ext cx="88900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62" name="Rectangle 169">
            <a:extLst>
              <a:ext uri="{FF2B5EF4-FFF2-40B4-BE49-F238E27FC236}">
                <a16:creationId xmlns:a16="http://schemas.microsoft.com/office/drawing/2014/main" id="{F5B3C9FC-AAB0-4AD0-B5B4-39DC8755AD3E}"/>
              </a:ext>
            </a:extLst>
          </p:cNvPr>
          <p:cNvSpPr>
            <a:spLocks noChangeArrowheads="1"/>
          </p:cNvSpPr>
          <p:nvPr/>
        </p:nvSpPr>
        <p:spPr bwMode="auto">
          <a:xfrm rot="12202462">
            <a:off x="4705350" y="3103563"/>
            <a:ext cx="88900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63" name="Rectangle 170">
            <a:extLst>
              <a:ext uri="{FF2B5EF4-FFF2-40B4-BE49-F238E27FC236}">
                <a16:creationId xmlns:a16="http://schemas.microsoft.com/office/drawing/2014/main" id="{BC56D87E-F36D-45C0-9973-6FDDE63F96AD}"/>
              </a:ext>
            </a:extLst>
          </p:cNvPr>
          <p:cNvSpPr>
            <a:spLocks noChangeArrowheads="1"/>
          </p:cNvSpPr>
          <p:nvPr/>
        </p:nvSpPr>
        <p:spPr bwMode="auto">
          <a:xfrm rot="12497495">
            <a:off x="4794250" y="3159125"/>
            <a:ext cx="88900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64" name="Rectangle 171">
            <a:extLst>
              <a:ext uri="{FF2B5EF4-FFF2-40B4-BE49-F238E27FC236}">
                <a16:creationId xmlns:a16="http://schemas.microsoft.com/office/drawing/2014/main" id="{326FBAA8-D9A3-437B-94E2-E2B94E18369C}"/>
              </a:ext>
            </a:extLst>
          </p:cNvPr>
          <p:cNvSpPr>
            <a:spLocks noChangeArrowheads="1"/>
          </p:cNvSpPr>
          <p:nvPr/>
        </p:nvSpPr>
        <p:spPr bwMode="auto">
          <a:xfrm rot="13195513">
            <a:off x="4873625" y="3221038"/>
            <a:ext cx="88900" cy="87312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65" name="Rectangle 172">
            <a:extLst>
              <a:ext uri="{FF2B5EF4-FFF2-40B4-BE49-F238E27FC236}">
                <a16:creationId xmlns:a16="http://schemas.microsoft.com/office/drawing/2014/main" id="{BE96EAA1-F1E7-4B07-8D7B-A52008210CEF}"/>
              </a:ext>
            </a:extLst>
          </p:cNvPr>
          <p:cNvSpPr>
            <a:spLocks noChangeArrowheads="1"/>
          </p:cNvSpPr>
          <p:nvPr/>
        </p:nvSpPr>
        <p:spPr bwMode="auto">
          <a:xfrm rot="13321654">
            <a:off x="4941888" y="3287713"/>
            <a:ext cx="88900" cy="87312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66" name="Rectangle 173">
            <a:extLst>
              <a:ext uri="{FF2B5EF4-FFF2-40B4-BE49-F238E27FC236}">
                <a16:creationId xmlns:a16="http://schemas.microsoft.com/office/drawing/2014/main" id="{E03E2AB6-D5F2-418B-8F6D-9C7CF13D0548}"/>
              </a:ext>
            </a:extLst>
          </p:cNvPr>
          <p:cNvSpPr>
            <a:spLocks noChangeArrowheads="1"/>
          </p:cNvSpPr>
          <p:nvPr/>
        </p:nvSpPr>
        <p:spPr bwMode="auto">
          <a:xfrm rot="13922133">
            <a:off x="4998244" y="3375819"/>
            <a:ext cx="107950" cy="71438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67" name="Rectangle 174">
            <a:extLst>
              <a:ext uri="{FF2B5EF4-FFF2-40B4-BE49-F238E27FC236}">
                <a16:creationId xmlns:a16="http://schemas.microsoft.com/office/drawing/2014/main" id="{BBE591C0-E631-4AEC-92E5-D067EB2512C2}"/>
              </a:ext>
            </a:extLst>
          </p:cNvPr>
          <p:cNvSpPr>
            <a:spLocks noChangeArrowheads="1"/>
          </p:cNvSpPr>
          <p:nvPr/>
        </p:nvSpPr>
        <p:spPr bwMode="auto">
          <a:xfrm rot="14313322">
            <a:off x="5041901" y="3449637"/>
            <a:ext cx="10795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68" name="Rectangle 175">
            <a:extLst>
              <a:ext uri="{FF2B5EF4-FFF2-40B4-BE49-F238E27FC236}">
                <a16:creationId xmlns:a16="http://schemas.microsoft.com/office/drawing/2014/main" id="{E5100A5D-095B-4CA0-BAAB-2DCC8CC9503B}"/>
              </a:ext>
            </a:extLst>
          </p:cNvPr>
          <p:cNvSpPr>
            <a:spLocks noChangeArrowheads="1"/>
          </p:cNvSpPr>
          <p:nvPr/>
        </p:nvSpPr>
        <p:spPr bwMode="auto">
          <a:xfrm rot="14509552">
            <a:off x="5091113" y="3556000"/>
            <a:ext cx="10795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69" name="Rectangle 176">
            <a:extLst>
              <a:ext uri="{FF2B5EF4-FFF2-40B4-BE49-F238E27FC236}">
                <a16:creationId xmlns:a16="http://schemas.microsoft.com/office/drawing/2014/main" id="{2CDE40B0-CB62-43F0-9B77-61E0E8B422A3}"/>
              </a:ext>
            </a:extLst>
          </p:cNvPr>
          <p:cNvSpPr>
            <a:spLocks noChangeArrowheads="1"/>
          </p:cNvSpPr>
          <p:nvPr/>
        </p:nvSpPr>
        <p:spPr bwMode="auto">
          <a:xfrm rot="14997356">
            <a:off x="5129213" y="3660775"/>
            <a:ext cx="10795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0" name="Rectangle 177">
            <a:extLst>
              <a:ext uri="{FF2B5EF4-FFF2-40B4-BE49-F238E27FC236}">
                <a16:creationId xmlns:a16="http://schemas.microsoft.com/office/drawing/2014/main" id="{1D962F7E-39FC-4F78-9768-00D8B0AB64B0}"/>
              </a:ext>
            </a:extLst>
          </p:cNvPr>
          <p:cNvSpPr>
            <a:spLocks noChangeArrowheads="1"/>
          </p:cNvSpPr>
          <p:nvPr/>
        </p:nvSpPr>
        <p:spPr bwMode="auto">
          <a:xfrm rot="15675952">
            <a:off x="5151438" y="3778250"/>
            <a:ext cx="10795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1" name="Rectangle 178">
            <a:extLst>
              <a:ext uri="{FF2B5EF4-FFF2-40B4-BE49-F238E27FC236}">
                <a16:creationId xmlns:a16="http://schemas.microsoft.com/office/drawing/2014/main" id="{159A5603-6B6E-4681-A4D6-FD5A5D3C419D}"/>
              </a:ext>
            </a:extLst>
          </p:cNvPr>
          <p:cNvSpPr>
            <a:spLocks noChangeArrowheads="1"/>
          </p:cNvSpPr>
          <p:nvPr/>
        </p:nvSpPr>
        <p:spPr bwMode="auto">
          <a:xfrm rot="15675952">
            <a:off x="5165726" y="3883025"/>
            <a:ext cx="10795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2" name="Rectangle 179">
            <a:extLst>
              <a:ext uri="{FF2B5EF4-FFF2-40B4-BE49-F238E27FC236}">
                <a16:creationId xmlns:a16="http://schemas.microsoft.com/office/drawing/2014/main" id="{CBFFA24A-1467-4FDB-A6CB-EA43323C4E20}"/>
              </a:ext>
            </a:extLst>
          </p:cNvPr>
          <p:cNvSpPr>
            <a:spLocks noChangeArrowheads="1"/>
          </p:cNvSpPr>
          <p:nvPr/>
        </p:nvSpPr>
        <p:spPr bwMode="auto">
          <a:xfrm rot="16003770">
            <a:off x="5175251" y="3990975"/>
            <a:ext cx="10795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3" name="Rectangle 180">
            <a:extLst>
              <a:ext uri="{FF2B5EF4-FFF2-40B4-BE49-F238E27FC236}">
                <a16:creationId xmlns:a16="http://schemas.microsoft.com/office/drawing/2014/main" id="{5848BEF1-53FC-479D-989A-DE47411CA59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178426" y="4097337"/>
            <a:ext cx="10795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4" name="Rectangle 181">
            <a:extLst>
              <a:ext uri="{FF2B5EF4-FFF2-40B4-BE49-F238E27FC236}">
                <a16:creationId xmlns:a16="http://schemas.microsoft.com/office/drawing/2014/main" id="{A2F29333-9D16-40D2-BF67-A35874F7C1FA}"/>
              </a:ext>
            </a:extLst>
          </p:cNvPr>
          <p:cNvSpPr>
            <a:spLocks noChangeArrowheads="1"/>
          </p:cNvSpPr>
          <p:nvPr/>
        </p:nvSpPr>
        <p:spPr bwMode="auto">
          <a:xfrm rot="16390790">
            <a:off x="5175251" y="4198937"/>
            <a:ext cx="10795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5" name="Rectangle 182">
            <a:extLst>
              <a:ext uri="{FF2B5EF4-FFF2-40B4-BE49-F238E27FC236}">
                <a16:creationId xmlns:a16="http://schemas.microsoft.com/office/drawing/2014/main" id="{43B6573F-93C4-4434-8BD1-ECCB2543BA51}"/>
              </a:ext>
            </a:extLst>
          </p:cNvPr>
          <p:cNvSpPr>
            <a:spLocks noChangeArrowheads="1"/>
          </p:cNvSpPr>
          <p:nvPr/>
        </p:nvSpPr>
        <p:spPr bwMode="auto">
          <a:xfrm rot="16483786">
            <a:off x="5168901" y="4313237"/>
            <a:ext cx="10795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6" name="Rectangle 183">
            <a:extLst>
              <a:ext uri="{FF2B5EF4-FFF2-40B4-BE49-F238E27FC236}">
                <a16:creationId xmlns:a16="http://schemas.microsoft.com/office/drawing/2014/main" id="{91FF0BBA-D0ED-4858-8707-FD82D5B09A6B}"/>
              </a:ext>
            </a:extLst>
          </p:cNvPr>
          <p:cNvSpPr>
            <a:spLocks noChangeArrowheads="1"/>
          </p:cNvSpPr>
          <p:nvPr/>
        </p:nvSpPr>
        <p:spPr bwMode="auto">
          <a:xfrm rot="16972500">
            <a:off x="5154613" y="4414837"/>
            <a:ext cx="10795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7" name="Rectangle 184">
            <a:extLst>
              <a:ext uri="{FF2B5EF4-FFF2-40B4-BE49-F238E27FC236}">
                <a16:creationId xmlns:a16="http://schemas.microsoft.com/office/drawing/2014/main" id="{C87FE7E9-26D2-4112-9BBC-9C4A4AF25301}"/>
              </a:ext>
            </a:extLst>
          </p:cNvPr>
          <p:cNvSpPr>
            <a:spLocks noChangeArrowheads="1"/>
          </p:cNvSpPr>
          <p:nvPr/>
        </p:nvSpPr>
        <p:spPr bwMode="auto">
          <a:xfrm rot="17460306">
            <a:off x="5129213" y="4513262"/>
            <a:ext cx="10795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8" name="Rectangle 185">
            <a:extLst>
              <a:ext uri="{FF2B5EF4-FFF2-40B4-BE49-F238E27FC236}">
                <a16:creationId xmlns:a16="http://schemas.microsoft.com/office/drawing/2014/main" id="{637F2004-4A58-4373-BBFD-C495D9916DCB}"/>
              </a:ext>
            </a:extLst>
          </p:cNvPr>
          <p:cNvSpPr>
            <a:spLocks noChangeArrowheads="1"/>
          </p:cNvSpPr>
          <p:nvPr/>
        </p:nvSpPr>
        <p:spPr bwMode="auto">
          <a:xfrm rot="17460306">
            <a:off x="5096669" y="4617244"/>
            <a:ext cx="107950" cy="71438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9" name="Rectangle 186">
            <a:extLst>
              <a:ext uri="{FF2B5EF4-FFF2-40B4-BE49-F238E27FC236}">
                <a16:creationId xmlns:a16="http://schemas.microsoft.com/office/drawing/2014/main" id="{BAAB1FE6-5636-40EC-B413-0B28E9E4A3EE}"/>
              </a:ext>
            </a:extLst>
          </p:cNvPr>
          <p:cNvSpPr>
            <a:spLocks noChangeArrowheads="1"/>
          </p:cNvSpPr>
          <p:nvPr/>
        </p:nvSpPr>
        <p:spPr bwMode="auto">
          <a:xfrm rot="18043960">
            <a:off x="5063331" y="4709319"/>
            <a:ext cx="106363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80" name="Rectangle 187">
            <a:extLst>
              <a:ext uri="{FF2B5EF4-FFF2-40B4-BE49-F238E27FC236}">
                <a16:creationId xmlns:a16="http://schemas.microsoft.com/office/drawing/2014/main" id="{9CB678BE-8DE7-4FAA-9DA3-21A5030DD6F7}"/>
              </a:ext>
            </a:extLst>
          </p:cNvPr>
          <p:cNvSpPr>
            <a:spLocks noChangeArrowheads="1"/>
          </p:cNvSpPr>
          <p:nvPr/>
        </p:nvSpPr>
        <p:spPr bwMode="auto">
          <a:xfrm rot="18043960">
            <a:off x="5009357" y="4817269"/>
            <a:ext cx="107950" cy="71437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81" name="Rectangle 188">
            <a:extLst>
              <a:ext uri="{FF2B5EF4-FFF2-40B4-BE49-F238E27FC236}">
                <a16:creationId xmlns:a16="http://schemas.microsoft.com/office/drawing/2014/main" id="{F6D69BA5-A776-4B3B-8CBE-D6DE9420C49B}"/>
              </a:ext>
            </a:extLst>
          </p:cNvPr>
          <p:cNvSpPr>
            <a:spLocks noChangeArrowheads="1"/>
          </p:cNvSpPr>
          <p:nvPr/>
        </p:nvSpPr>
        <p:spPr bwMode="auto">
          <a:xfrm rot="18816460">
            <a:off x="4950620" y="4914106"/>
            <a:ext cx="106362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82" name="Rectangle 189">
            <a:extLst>
              <a:ext uri="{FF2B5EF4-FFF2-40B4-BE49-F238E27FC236}">
                <a16:creationId xmlns:a16="http://schemas.microsoft.com/office/drawing/2014/main" id="{385F6451-5ED9-48BB-AA1C-FB6F3673D0C0}"/>
              </a:ext>
            </a:extLst>
          </p:cNvPr>
          <p:cNvSpPr>
            <a:spLocks noChangeArrowheads="1"/>
          </p:cNvSpPr>
          <p:nvPr/>
        </p:nvSpPr>
        <p:spPr bwMode="auto">
          <a:xfrm rot="19012690">
            <a:off x="4894263" y="4984750"/>
            <a:ext cx="88900" cy="87313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83" name="Rectangle 190">
            <a:extLst>
              <a:ext uri="{FF2B5EF4-FFF2-40B4-BE49-F238E27FC236}">
                <a16:creationId xmlns:a16="http://schemas.microsoft.com/office/drawing/2014/main" id="{1CC1AFDB-7BFB-4E12-B251-13067D067A7D}"/>
              </a:ext>
            </a:extLst>
          </p:cNvPr>
          <p:cNvSpPr>
            <a:spLocks noChangeArrowheads="1"/>
          </p:cNvSpPr>
          <p:nvPr/>
        </p:nvSpPr>
        <p:spPr bwMode="auto">
          <a:xfrm rot="19596343">
            <a:off x="4819650" y="5059363"/>
            <a:ext cx="88900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84" name="Rectangle 191">
            <a:extLst>
              <a:ext uri="{FF2B5EF4-FFF2-40B4-BE49-F238E27FC236}">
                <a16:creationId xmlns:a16="http://schemas.microsoft.com/office/drawing/2014/main" id="{43AA6F69-C57B-4DA0-975C-C90CBB99484B}"/>
              </a:ext>
            </a:extLst>
          </p:cNvPr>
          <p:cNvSpPr>
            <a:spLocks noChangeArrowheads="1"/>
          </p:cNvSpPr>
          <p:nvPr/>
        </p:nvSpPr>
        <p:spPr bwMode="auto">
          <a:xfrm rot="20183760">
            <a:off x="4732338" y="5116513"/>
            <a:ext cx="88900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85" name="Rectangle 192">
            <a:extLst>
              <a:ext uri="{FF2B5EF4-FFF2-40B4-BE49-F238E27FC236}">
                <a16:creationId xmlns:a16="http://schemas.microsoft.com/office/drawing/2014/main" id="{3A086C81-B2A4-4BF5-8C7E-B2EF99A8BF05}"/>
              </a:ext>
            </a:extLst>
          </p:cNvPr>
          <p:cNvSpPr>
            <a:spLocks noChangeArrowheads="1"/>
          </p:cNvSpPr>
          <p:nvPr/>
        </p:nvSpPr>
        <p:spPr bwMode="auto">
          <a:xfrm rot="20802056">
            <a:off x="4632325" y="5154613"/>
            <a:ext cx="88900" cy="87312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86" name="Rectangle 193">
            <a:extLst>
              <a:ext uri="{FF2B5EF4-FFF2-40B4-BE49-F238E27FC236}">
                <a16:creationId xmlns:a16="http://schemas.microsoft.com/office/drawing/2014/main" id="{D5A5A028-7ADB-4923-8F8F-E264C31EE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5170488"/>
            <a:ext cx="88900" cy="87312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87" name="Rectangle 194">
            <a:extLst>
              <a:ext uri="{FF2B5EF4-FFF2-40B4-BE49-F238E27FC236}">
                <a16:creationId xmlns:a16="http://schemas.microsoft.com/office/drawing/2014/main" id="{5635E1AE-C67F-40FB-9181-C99D56CE1903}"/>
              </a:ext>
            </a:extLst>
          </p:cNvPr>
          <p:cNvSpPr>
            <a:spLocks noChangeArrowheads="1"/>
          </p:cNvSpPr>
          <p:nvPr/>
        </p:nvSpPr>
        <p:spPr bwMode="auto">
          <a:xfrm rot="583655">
            <a:off x="4445000" y="5160963"/>
            <a:ext cx="88900" cy="87312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88" name="Rectangle 195">
            <a:extLst>
              <a:ext uri="{FF2B5EF4-FFF2-40B4-BE49-F238E27FC236}">
                <a16:creationId xmlns:a16="http://schemas.microsoft.com/office/drawing/2014/main" id="{F0A2038E-4956-4362-901F-07FA8C4E2DBE}"/>
              </a:ext>
            </a:extLst>
          </p:cNvPr>
          <p:cNvSpPr>
            <a:spLocks noChangeArrowheads="1"/>
          </p:cNvSpPr>
          <p:nvPr/>
        </p:nvSpPr>
        <p:spPr bwMode="auto">
          <a:xfrm rot="1473244">
            <a:off x="4359275" y="5137150"/>
            <a:ext cx="88900" cy="87313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89" name="Rectangle 196">
            <a:extLst>
              <a:ext uri="{FF2B5EF4-FFF2-40B4-BE49-F238E27FC236}">
                <a16:creationId xmlns:a16="http://schemas.microsoft.com/office/drawing/2014/main" id="{683738E7-E8FA-40A6-8447-A3247DBA1325}"/>
              </a:ext>
            </a:extLst>
          </p:cNvPr>
          <p:cNvSpPr>
            <a:spLocks noChangeArrowheads="1"/>
          </p:cNvSpPr>
          <p:nvPr/>
        </p:nvSpPr>
        <p:spPr bwMode="auto">
          <a:xfrm rot="2056899">
            <a:off x="4267200" y="5075238"/>
            <a:ext cx="90488" cy="87312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90" name="Rectangle 197">
            <a:extLst>
              <a:ext uri="{FF2B5EF4-FFF2-40B4-BE49-F238E27FC236}">
                <a16:creationId xmlns:a16="http://schemas.microsoft.com/office/drawing/2014/main" id="{AF9845D1-4DBB-48F0-A0A8-787EE62AA0E8}"/>
              </a:ext>
            </a:extLst>
          </p:cNvPr>
          <p:cNvSpPr>
            <a:spLocks noChangeArrowheads="1"/>
          </p:cNvSpPr>
          <p:nvPr/>
        </p:nvSpPr>
        <p:spPr bwMode="auto">
          <a:xfrm rot="2934269">
            <a:off x="4179888" y="4995862"/>
            <a:ext cx="10795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91" name="Rectangle 198">
            <a:extLst>
              <a:ext uri="{FF2B5EF4-FFF2-40B4-BE49-F238E27FC236}">
                <a16:creationId xmlns:a16="http://schemas.microsoft.com/office/drawing/2014/main" id="{27BF8970-2666-4705-A126-4F26964FB09C}"/>
              </a:ext>
            </a:extLst>
          </p:cNvPr>
          <p:cNvSpPr>
            <a:spLocks noChangeArrowheads="1"/>
          </p:cNvSpPr>
          <p:nvPr/>
        </p:nvSpPr>
        <p:spPr bwMode="auto">
          <a:xfrm rot="3751889">
            <a:off x="4134645" y="4914106"/>
            <a:ext cx="106362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92" name="Rectangle 199">
            <a:extLst>
              <a:ext uri="{FF2B5EF4-FFF2-40B4-BE49-F238E27FC236}">
                <a16:creationId xmlns:a16="http://schemas.microsoft.com/office/drawing/2014/main" id="{DD4280C0-EDA7-43BB-9667-2BCDEB3DE186}"/>
              </a:ext>
            </a:extLst>
          </p:cNvPr>
          <p:cNvSpPr>
            <a:spLocks noChangeArrowheads="1"/>
          </p:cNvSpPr>
          <p:nvPr/>
        </p:nvSpPr>
        <p:spPr bwMode="auto">
          <a:xfrm rot="4667195">
            <a:off x="4106863" y="4827587"/>
            <a:ext cx="10795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93" name="Rectangle 200">
            <a:extLst>
              <a:ext uri="{FF2B5EF4-FFF2-40B4-BE49-F238E27FC236}">
                <a16:creationId xmlns:a16="http://schemas.microsoft.com/office/drawing/2014/main" id="{4B371B34-EE67-4C9E-BF06-98F4B6204FFD}"/>
              </a:ext>
            </a:extLst>
          </p:cNvPr>
          <p:cNvSpPr>
            <a:spLocks noChangeArrowheads="1"/>
          </p:cNvSpPr>
          <p:nvPr/>
        </p:nvSpPr>
        <p:spPr bwMode="auto">
          <a:xfrm rot="5678699">
            <a:off x="4098926" y="4718050"/>
            <a:ext cx="10795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94" name="Rectangle 201">
            <a:extLst>
              <a:ext uri="{FF2B5EF4-FFF2-40B4-BE49-F238E27FC236}">
                <a16:creationId xmlns:a16="http://schemas.microsoft.com/office/drawing/2014/main" id="{B3DD2892-6D0C-45D8-8891-B4241F0362D1}"/>
              </a:ext>
            </a:extLst>
          </p:cNvPr>
          <p:cNvSpPr>
            <a:spLocks noChangeArrowheads="1"/>
          </p:cNvSpPr>
          <p:nvPr/>
        </p:nvSpPr>
        <p:spPr bwMode="auto">
          <a:xfrm rot="6081290">
            <a:off x="4114007" y="4598194"/>
            <a:ext cx="107950" cy="71437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95" name="Rectangle 202">
            <a:extLst>
              <a:ext uri="{FF2B5EF4-FFF2-40B4-BE49-F238E27FC236}">
                <a16:creationId xmlns:a16="http://schemas.microsoft.com/office/drawing/2014/main" id="{A8B391EF-96EE-4067-A38B-49416CF66957}"/>
              </a:ext>
            </a:extLst>
          </p:cNvPr>
          <p:cNvSpPr>
            <a:spLocks noChangeArrowheads="1"/>
          </p:cNvSpPr>
          <p:nvPr/>
        </p:nvSpPr>
        <p:spPr bwMode="auto">
          <a:xfrm rot="6280696">
            <a:off x="4132263" y="4495800"/>
            <a:ext cx="10795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96" name="Rectangle 203">
            <a:extLst>
              <a:ext uri="{FF2B5EF4-FFF2-40B4-BE49-F238E27FC236}">
                <a16:creationId xmlns:a16="http://schemas.microsoft.com/office/drawing/2014/main" id="{09933D4D-EF71-461F-810B-089EC4BD7A16}"/>
              </a:ext>
            </a:extLst>
          </p:cNvPr>
          <p:cNvSpPr>
            <a:spLocks noChangeArrowheads="1"/>
          </p:cNvSpPr>
          <p:nvPr/>
        </p:nvSpPr>
        <p:spPr bwMode="auto">
          <a:xfrm rot="6978714">
            <a:off x="4162426" y="4400550"/>
            <a:ext cx="10795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97" name="Rectangle 204">
            <a:extLst>
              <a:ext uri="{FF2B5EF4-FFF2-40B4-BE49-F238E27FC236}">
                <a16:creationId xmlns:a16="http://schemas.microsoft.com/office/drawing/2014/main" id="{D34B0172-1106-4002-B55F-B5031EB2B9E8}"/>
              </a:ext>
            </a:extLst>
          </p:cNvPr>
          <p:cNvSpPr>
            <a:spLocks noChangeArrowheads="1"/>
          </p:cNvSpPr>
          <p:nvPr/>
        </p:nvSpPr>
        <p:spPr bwMode="auto">
          <a:xfrm rot="7990218">
            <a:off x="4210051" y="4321175"/>
            <a:ext cx="107950" cy="73025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98" name="Rectangle 205">
            <a:extLst>
              <a:ext uri="{FF2B5EF4-FFF2-40B4-BE49-F238E27FC236}">
                <a16:creationId xmlns:a16="http://schemas.microsoft.com/office/drawing/2014/main" id="{A5E72875-5657-4261-9073-ECB9B13BB4B1}"/>
              </a:ext>
            </a:extLst>
          </p:cNvPr>
          <p:cNvSpPr>
            <a:spLocks noChangeArrowheads="1"/>
          </p:cNvSpPr>
          <p:nvPr/>
        </p:nvSpPr>
        <p:spPr bwMode="auto">
          <a:xfrm rot="8502935">
            <a:off x="4284663" y="4240213"/>
            <a:ext cx="88900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99" name="Rectangle 206">
            <a:extLst>
              <a:ext uri="{FF2B5EF4-FFF2-40B4-BE49-F238E27FC236}">
                <a16:creationId xmlns:a16="http://schemas.microsoft.com/office/drawing/2014/main" id="{5FF6D833-44F5-4E87-8520-8FC7FE3CEA5E}"/>
              </a:ext>
            </a:extLst>
          </p:cNvPr>
          <p:cNvSpPr>
            <a:spLocks noChangeArrowheads="1"/>
          </p:cNvSpPr>
          <p:nvPr/>
        </p:nvSpPr>
        <p:spPr bwMode="auto">
          <a:xfrm rot="9702906">
            <a:off x="4359275" y="4194175"/>
            <a:ext cx="88900" cy="87313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00" name="Rectangle 207">
            <a:extLst>
              <a:ext uri="{FF2B5EF4-FFF2-40B4-BE49-F238E27FC236}">
                <a16:creationId xmlns:a16="http://schemas.microsoft.com/office/drawing/2014/main" id="{1A5DC684-62E9-49FF-ACAE-AA235C405402}"/>
              </a:ext>
            </a:extLst>
          </p:cNvPr>
          <p:cNvSpPr>
            <a:spLocks noChangeArrowheads="1"/>
          </p:cNvSpPr>
          <p:nvPr/>
        </p:nvSpPr>
        <p:spPr bwMode="auto">
          <a:xfrm rot="10116259">
            <a:off x="4443413" y="4167188"/>
            <a:ext cx="88900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01" name="Rectangle 208">
            <a:extLst>
              <a:ext uri="{FF2B5EF4-FFF2-40B4-BE49-F238E27FC236}">
                <a16:creationId xmlns:a16="http://schemas.microsoft.com/office/drawing/2014/main" id="{103CD133-D582-4692-8D0C-25BEB9D18C07}"/>
              </a:ext>
            </a:extLst>
          </p:cNvPr>
          <p:cNvSpPr>
            <a:spLocks noChangeArrowheads="1"/>
          </p:cNvSpPr>
          <p:nvPr/>
        </p:nvSpPr>
        <p:spPr bwMode="auto">
          <a:xfrm rot="10618213">
            <a:off x="4548188" y="4149725"/>
            <a:ext cx="88900" cy="88900"/>
          </a:xfrm>
          <a:prstGeom prst="rect">
            <a:avLst/>
          </a:prstGeom>
          <a:solidFill>
            <a:srgbClr val="7030A0"/>
          </a:solidFill>
          <a:ln w="57150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02" name="Oval 210">
            <a:extLst>
              <a:ext uri="{FF2B5EF4-FFF2-40B4-BE49-F238E27FC236}">
                <a16:creationId xmlns:a16="http://schemas.microsoft.com/office/drawing/2014/main" id="{62B0F1F3-7EA1-4F46-9442-5972D6BCA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9463" y="4125913"/>
            <a:ext cx="106362" cy="87312"/>
          </a:xfrm>
          <a:prstGeom prst="ellipse">
            <a:avLst/>
          </a:prstGeom>
          <a:solidFill>
            <a:srgbClr val="7030A0"/>
          </a:solidFill>
          <a:ln w="57150">
            <a:solidFill>
              <a:srgbClr val="7030A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03" name="Rectangle 96">
            <a:extLst>
              <a:ext uri="{FF2B5EF4-FFF2-40B4-BE49-F238E27FC236}">
                <a16:creationId xmlns:a16="http://schemas.microsoft.com/office/drawing/2014/main" id="{256E6F9B-871F-4567-930A-0C58233CA2AB}"/>
              </a:ext>
            </a:extLst>
          </p:cNvPr>
          <p:cNvSpPr>
            <a:spLocks noChangeArrowheads="1"/>
          </p:cNvSpPr>
          <p:nvPr/>
        </p:nvSpPr>
        <p:spPr bwMode="auto">
          <a:xfrm rot="5268701">
            <a:off x="3701257" y="2307431"/>
            <a:ext cx="77788" cy="73025"/>
          </a:xfrm>
          <a:prstGeom prst="rect">
            <a:avLst/>
          </a:prstGeom>
          <a:solidFill>
            <a:srgbClr val="00B050"/>
          </a:solidFill>
          <a:ln w="57150">
            <a:solidFill>
              <a:srgbClr val="00B05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3" name="Speech Bubble: Rectangle with Corners Rounded 112">
            <a:extLst>
              <a:ext uri="{FF2B5EF4-FFF2-40B4-BE49-F238E27FC236}">
                <a16:creationId xmlns:a16="http://schemas.microsoft.com/office/drawing/2014/main" id="{60BE391E-2E74-49E5-A570-4436B631D6AF}"/>
              </a:ext>
            </a:extLst>
          </p:cNvPr>
          <p:cNvSpPr/>
          <p:nvPr/>
        </p:nvSpPr>
        <p:spPr>
          <a:xfrm>
            <a:off x="6340893" y="1577948"/>
            <a:ext cx="2269707" cy="1345906"/>
          </a:xfrm>
          <a:prstGeom prst="wedgeRoundRectCallout">
            <a:avLst>
              <a:gd name="adj1" fmla="val -111030"/>
              <a:gd name="adj2" fmla="val 119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Kết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hợp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nét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c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</a:rPr>
              <a:t>ơ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bản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(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cong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trên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cong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phải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  <a:endParaRPr lang="en-US" sz="2400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7CBAC9E-CD86-40BB-BFD0-EE2261FAB029}"/>
              </a:ext>
            </a:extLst>
          </p:cNvPr>
          <p:cNvSpPr/>
          <p:nvPr/>
        </p:nvSpPr>
        <p:spPr>
          <a:xfrm>
            <a:off x="304800" y="943128"/>
            <a:ext cx="1680339" cy="1673071"/>
          </a:xfrm>
          <a:prstGeom prst="wedgeRoundRectCallout">
            <a:avLst>
              <a:gd name="adj1" fmla="val 167193"/>
              <a:gd name="adj2" fmla="val 55986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Nét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móc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ng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</a:rPr>
              <a:t>ư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ợc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trái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92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9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1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3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4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7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8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9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1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2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3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4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6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7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8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9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0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1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2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3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4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5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6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7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8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9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1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1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1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2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1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3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1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4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1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5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1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6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1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7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1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8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1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9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1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1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61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1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62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1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6300"/>
                            </p:stCondLst>
                            <p:childTnLst>
                              <p:par>
                                <p:cTn id="2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9" dur="1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6400"/>
                            </p:stCondLst>
                            <p:childTnLst>
                              <p:par>
                                <p:cTn id="2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3" dur="1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6500"/>
                            </p:stCondLst>
                            <p:childTnLst>
                              <p:par>
                                <p:cTn id="2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1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6600"/>
                            </p:stCondLst>
                            <p:childTnLst>
                              <p:par>
                                <p:cTn id="2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1" dur="1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6700"/>
                            </p:stCondLst>
                            <p:childTnLst>
                              <p:par>
                                <p:cTn id="2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5" dur="1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6800"/>
                            </p:stCondLst>
                            <p:childTnLst>
                              <p:par>
                                <p:cTn id="2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9" dur="1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6900"/>
                            </p:stCondLst>
                            <p:childTnLst>
                              <p:par>
                                <p:cTn id="2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3" dur="1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7000"/>
                            </p:stCondLst>
                            <p:childTnLst>
                              <p:par>
                                <p:cTn id="2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7" dur="1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7100"/>
                            </p:stCondLst>
                            <p:childTnLst>
                              <p:par>
                                <p:cTn id="2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1" dur="1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7200"/>
                            </p:stCondLst>
                            <p:childTnLst>
                              <p:par>
                                <p:cTn id="3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5" dur="1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7300"/>
                            </p:stCondLst>
                            <p:childTnLst>
                              <p:par>
                                <p:cTn id="3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9" dur="1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400"/>
                            </p:stCondLst>
                            <p:childTnLst>
                              <p:par>
                                <p:cTn id="3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3" dur="1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7500"/>
                            </p:stCondLst>
                            <p:childTnLst>
                              <p:par>
                                <p:cTn id="3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7" dur="1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7600"/>
                            </p:stCondLst>
                            <p:childTnLst>
                              <p:par>
                                <p:cTn id="3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1" dur="1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6" dur="1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0"/>
                            </p:stCondLst>
                            <p:childTnLst>
                              <p:par>
                                <p:cTn id="3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1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2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1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3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1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4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1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6" dur="1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600"/>
                            </p:stCondLst>
                            <p:childTnLst>
                              <p:par>
                                <p:cTn id="3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0" dur="1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700"/>
                            </p:stCondLst>
                            <p:childTnLst>
                              <p:par>
                                <p:cTn id="3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4" dur="1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800"/>
                            </p:stCondLst>
                            <p:childTnLst>
                              <p:par>
                                <p:cTn id="3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8" dur="1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900"/>
                            </p:stCondLst>
                            <p:childTnLst>
                              <p:par>
                                <p:cTn id="3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2" dur="1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00"/>
                            </p:stCondLst>
                            <p:childTnLst>
                              <p:par>
                                <p:cTn id="3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6" dur="1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00"/>
                            </p:stCondLst>
                            <p:childTnLst>
                              <p:par>
                                <p:cTn id="3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0" dur="1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00"/>
                            </p:stCondLst>
                            <p:childTnLst>
                              <p:par>
                                <p:cTn id="3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4" dur="1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300"/>
                            </p:stCondLst>
                            <p:childTnLst>
                              <p:par>
                                <p:cTn id="3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8" dur="1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400"/>
                            </p:stCondLst>
                            <p:childTnLst>
                              <p:par>
                                <p:cTn id="3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2" dur="1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500"/>
                            </p:stCondLst>
                            <p:childTnLst>
                              <p:par>
                                <p:cTn id="3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6" dur="1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600"/>
                            </p:stCondLst>
                            <p:childTnLst>
                              <p:par>
                                <p:cTn id="3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0" dur="1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700"/>
                            </p:stCondLst>
                            <p:childTnLst>
                              <p:par>
                                <p:cTn id="3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4" dur="1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800"/>
                            </p:stCondLst>
                            <p:childTnLst>
                              <p:par>
                                <p:cTn id="3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8" dur="1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900"/>
                            </p:stCondLst>
                            <p:childTnLst>
                              <p:par>
                                <p:cTn id="4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2" dur="1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000"/>
                            </p:stCondLst>
                            <p:childTnLst>
                              <p:par>
                                <p:cTn id="4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6" dur="1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2100"/>
                            </p:stCondLst>
                            <p:childTnLst>
                              <p:par>
                                <p:cTn id="4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0" dur="1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200"/>
                            </p:stCondLst>
                            <p:childTnLst>
                              <p:par>
                                <p:cTn id="4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4" dur="1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300"/>
                            </p:stCondLst>
                            <p:childTnLst>
                              <p:par>
                                <p:cTn id="4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8" dur="1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2400"/>
                            </p:stCondLst>
                            <p:childTnLst>
                              <p:par>
                                <p:cTn id="4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2" dur="1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2500"/>
                            </p:stCondLst>
                            <p:childTnLst>
                              <p:par>
                                <p:cTn id="4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6" dur="1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2600"/>
                            </p:stCondLst>
                            <p:childTnLst>
                              <p:par>
                                <p:cTn id="4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0" dur="1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2700"/>
                            </p:stCondLst>
                            <p:childTnLst>
                              <p:par>
                                <p:cTn id="4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4" dur="1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800"/>
                            </p:stCondLst>
                            <p:childTnLst>
                              <p:par>
                                <p:cTn id="4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8" dur="1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2" dur="1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6" dur="1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3100"/>
                            </p:stCondLst>
                            <p:childTnLst>
                              <p:par>
                                <p:cTn id="4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0" dur="1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3200"/>
                            </p:stCondLst>
                            <p:childTnLst>
                              <p:par>
                                <p:cTn id="4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4" dur="1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3300"/>
                            </p:stCondLst>
                            <p:childTnLst>
                              <p:par>
                                <p:cTn id="4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8" dur="1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3400"/>
                            </p:stCondLst>
                            <p:childTnLst>
                              <p:par>
                                <p:cTn id="4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2" dur="1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3500"/>
                            </p:stCondLst>
                            <p:childTnLst>
                              <p:par>
                                <p:cTn id="4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6" dur="1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3600"/>
                            </p:stCondLst>
                            <p:childTnLst>
                              <p:par>
                                <p:cTn id="4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0" dur="1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3700"/>
                            </p:stCondLst>
                            <p:childTnLst>
                              <p:par>
                                <p:cTn id="4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4" dur="1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3800"/>
                            </p:stCondLst>
                            <p:childTnLst>
                              <p:par>
                                <p:cTn id="4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8" dur="1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3900"/>
                            </p:stCondLst>
                            <p:childTnLst>
                              <p:par>
                                <p:cTn id="4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2" dur="1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4000"/>
                            </p:stCondLst>
                            <p:childTnLst>
                              <p:par>
                                <p:cTn id="4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6" dur="1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4100"/>
                            </p:stCondLst>
                            <p:childTnLst>
                              <p:par>
                                <p:cTn id="4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0" dur="1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4200"/>
                            </p:stCondLst>
                            <p:childTnLst>
                              <p:par>
                                <p:cTn id="4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4" dur="1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4300"/>
                            </p:stCondLst>
                            <p:childTnLst>
                              <p:par>
                                <p:cTn id="4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8" dur="1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4400"/>
                            </p:stCondLst>
                            <p:childTnLst>
                              <p:par>
                                <p:cTn id="5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1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4500"/>
                            </p:stCondLst>
                            <p:childTnLst>
                              <p:par>
                                <p:cTn id="5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6" dur="1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4600"/>
                            </p:stCondLst>
                            <p:childTnLst>
                              <p:par>
                                <p:cTn id="5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0" dur="1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4700"/>
                            </p:stCondLst>
                            <p:childTnLst>
                              <p:par>
                                <p:cTn id="5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4" dur="1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4800"/>
                            </p:stCondLst>
                            <p:childTnLst>
                              <p:par>
                                <p:cTn id="5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8" dur="1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4900"/>
                            </p:stCondLst>
                            <p:childTnLst>
                              <p:par>
                                <p:cTn id="5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2" dur="1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5000"/>
                            </p:stCondLst>
                            <p:childTnLst>
                              <p:par>
                                <p:cTn id="5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6" dur="1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5100"/>
                            </p:stCondLst>
                            <p:childTnLst>
                              <p:par>
                                <p:cTn id="5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0" dur="1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5200"/>
                            </p:stCondLst>
                            <p:childTnLst>
                              <p:par>
                                <p:cTn id="5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4" dur="1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5300"/>
                            </p:stCondLst>
                            <p:childTnLst>
                              <p:par>
                                <p:cTn id="5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8" dur="1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5400"/>
                            </p:stCondLst>
                            <p:childTnLst>
                              <p:par>
                                <p:cTn id="5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2" dur="1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6" dur="1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5600"/>
                            </p:stCondLst>
                            <p:childTnLst>
                              <p:par>
                                <p:cTn id="5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0" dur="1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5700"/>
                            </p:stCondLst>
                            <p:childTnLst>
                              <p:par>
                                <p:cTn id="5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4" dur="1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5800"/>
                            </p:stCondLst>
                            <p:childTnLst>
                              <p:par>
                                <p:cTn id="5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8" dur="1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5900"/>
                            </p:stCondLst>
                            <p:childTnLst>
                              <p:par>
                                <p:cTn id="5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2" dur="1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6000"/>
                            </p:stCondLst>
                            <p:childTnLst>
                              <p:par>
                                <p:cTn id="5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6" dur="1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6100"/>
                            </p:stCondLst>
                            <p:childTnLst>
                              <p:par>
                                <p:cTn id="5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0" dur="1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6200"/>
                            </p:stCondLst>
                            <p:childTnLst>
                              <p:par>
                                <p:cTn id="5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4" dur="1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6300"/>
                            </p:stCondLst>
                            <p:childTnLst>
                              <p:par>
                                <p:cTn id="5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8" dur="1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6400"/>
                            </p:stCondLst>
                            <p:childTnLst>
                              <p:par>
                                <p:cTn id="5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2" dur="1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6500"/>
                            </p:stCondLst>
                            <p:childTnLst>
                              <p:par>
                                <p:cTn id="5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6" dur="1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6600"/>
                            </p:stCondLst>
                            <p:childTnLst>
                              <p:par>
                                <p:cTn id="5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0" dur="1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6700"/>
                            </p:stCondLst>
                            <p:childTnLst>
                              <p:par>
                                <p:cTn id="5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4" dur="1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6800"/>
                            </p:stCondLst>
                            <p:childTnLst>
                              <p:par>
                                <p:cTn id="5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8" dur="1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6900"/>
                            </p:stCondLst>
                            <p:childTnLst>
                              <p:par>
                                <p:cTn id="6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2" dur="1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7000"/>
                            </p:stCondLst>
                            <p:childTnLst>
                              <p:par>
                                <p:cTn id="6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6" dur="1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7100"/>
                            </p:stCondLst>
                            <p:childTnLst>
                              <p:par>
                                <p:cTn id="6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0" dur="1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7200"/>
                            </p:stCondLst>
                            <p:childTnLst>
                              <p:par>
                                <p:cTn id="6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4" dur="1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7300"/>
                            </p:stCondLst>
                            <p:childTnLst>
                              <p:par>
                                <p:cTn id="6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8" dur="1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7400"/>
                            </p:stCondLst>
                            <p:childTnLst>
                              <p:par>
                                <p:cTn id="6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2" dur="1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7500"/>
                            </p:stCondLst>
                            <p:childTnLst>
                              <p:par>
                                <p:cTn id="6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6" dur="1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7600"/>
                            </p:stCondLst>
                            <p:childTnLst>
                              <p:par>
                                <p:cTn id="6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0" dur="1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7700"/>
                            </p:stCondLst>
                            <p:childTnLst>
                              <p:par>
                                <p:cTn id="6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4" dur="1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7800"/>
                            </p:stCondLst>
                            <p:childTnLst>
                              <p:par>
                                <p:cTn id="6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8" dur="1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7900"/>
                            </p:stCondLst>
                            <p:childTnLst>
                              <p:par>
                                <p:cTn id="6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2" dur="1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6" dur="1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8100"/>
                            </p:stCondLst>
                            <p:childTnLst>
                              <p:par>
                                <p:cTn id="6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0" dur="1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8200"/>
                            </p:stCondLst>
                            <p:childTnLst>
                              <p:par>
                                <p:cTn id="6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4" dur="1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8300"/>
                            </p:stCondLst>
                            <p:childTnLst>
                              <p:par>
                                <p:cTn id="6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8" dur="1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8400"/>
                            </p:stCondLst>
                            <p:childTnLst>
                              <p:par>
                                <p:cTn id="6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2" dur="1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6" dur="1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8600"/>
                            </p:stCondLst>
                            <p:childTnLst>
                              <p:par>
                                <p:cTn id="6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0" dur="1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8700"/>
                            </p:stCondLst>
                            <p:childTnLst>
                              <p:par>
                                <p:cTn id="6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4" dur="1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8800"/>
                            </p:stCondLst>
                            <p:childTnLst>
                              <p:par>
                                <p:cTn id="6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8" dur="1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8900"/>
                            </p:stCondLst>
                            <p:childTnLst>
                              <p:par>
                                <p:cTn id="6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2" dur="1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9000"/>
                            </p:stCondLst>
                            <p:childTnLst>
                              <p:par>
                                <p:cTn id="6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6" dur="1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9100"/>
                            </p:stCondLst>
                            <p:childTnLst>
                              <p:par>
                                <p:cTn id="6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0" dur="1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9200"/>
                            </p:stCondLst>
                            <p:childTnLst>
                              <p:par>
                                <p:cTn id="6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4" dur="1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9300"/>
                            </p:stCondLst>
                            <p:childTnLst>
                              <p:par>
                                <p:cTn id="6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8" dur="1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9400"/>
                            </p:stCondLst>
                            <p:childTnLst>
                              <p:par>
                                <p:cTn id="7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2" dur="1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9500"/>
                            </p:stCondLst>
                            <p:childTnLst>
                              <p:par>
                                <p:cTn id="7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6" dur="1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9600"/>
                            </p:stCondLst>
                            <p:childTnLst>
                              <p:par>
                                <p:cTn id="7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0" dur="1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9700"/>
                            </p:stCondLst>
                            <p:childTnLst>
                              <p:par>
                                <p:cTn id="7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4" dur="1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9800"/>
                            </p:stCondLst>
                            <p:childTnLst>
                              <p:par>
                                <p:cTn id="7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8" dur="1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9900"/>
                            </p:stCondLst>
                            <p:childTnLst>
                              <p:par>
                                <p:cTn id="7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2" dur="1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6" dur="1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10100"/>
                            </p:stCondLst>
                            <p:childTnLst>
                              <p:par>
                                <p:cTn id="7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0" dur="1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10200"/>
                            </p:stCondLst>
                            <p:childTnLst>
                              <p:par>
                                <p:cTn id="7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4" dur="1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10300"/>
                            </p:stCondLst>
                            <p:childTnLst>
                              <p:par>
                                <p:cTn id="7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8" dur="1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10400"/>
                            </p:stCondLst>
                            <p:childTnLst>
                              <p:par>
                                <p:cTn id="7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2" dur="1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6" dur="1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10600"/>
                            </p:stCondLst>
                            <p:childTnLst>
                              <p:par>
                                <p:cTn id="7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0" dur="1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10700"/>
                            </p:stCondLst>
                            <p:childTnLst>
                              <p:par>
                                <p:cTn id="7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4" dur="1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10800"/>
                            </p:stCondLst>
                            <p:childTnLst>
                              <p:par>
                                <p:cTn id="7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8" dur="1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10900"/>
                            </p:stCondLst>
                            <p:childTnLst>
                              <p:par>
                                <p:cTn id="7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2" dur="1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6" dur="1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11100"/>
                            </p:stCondLst>
                            <p:childTnLst>
                              <p:par>
                                <p:cTn id="7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0" dur="1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11200"/>
                            </p:stCondLst>
                            <p:childTnLst>
                              <p:par>
                                <p:cTn id="7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4" dur="1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11300"/>
                            </p:stCondLst>
                            <p:childTnLst>
                              <p:par>
                                <p:cTn id="7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8" dur="1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113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A4BB9-5FAE-4DDF-B6FF-26F6466A7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é tập viết chữ in hoa B, C, D theo chuẩn kẻ ô ly...[KidsEdu]">
            <a:hlinkClick r:id="" action="ppaction://media"/>
            <a:extLst>
              <a:ext uri="{FF2B5EF4-FFF2-40B4-BE49-F238E27FC236}">
                <a16:creationId xmlns:a16="http://schemas.microsoft.com/office/drawing/2014/main" id="{A56AB924-4CBF-4266-AEB0-09BA759F3F5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537" y="274638"/>
            <a:ext cx="8343900" cy="5837659"/>
          </a:xfrm>
        </p:spPr>
      </p:pic>
    </p:spTree>
    <p:extLst>
      <p:ext uri="{BB962C8B-B14F-4D97-AF65-F5344CB8AC3E}">
        <p14:creationId xmlns:p14="http://schemas.microsoft.com/office/powerpoint/2010/main" val="21463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u hoa B">
            <a:hlinkClick r:id="" action="ppaction://media"/>
            <a:extLst>
              <a:ext uri="{FF2B5EF4-FFF2-40B4-BE49-F238E27FC236}">
                <a16:creationId xmlns:a16="http://schemas.microsoft.com/office/drawing/2014/main" id="{A89C1EE3-A747-47FB-AC8C-8E1EFD89133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284163"/>
            <a:ext cx="6248400" cy="6211364"/>
          </a:xfrm>
        </p:spPr>
      </p:pic>
    </p:spTree>
    <p:extLst>
      <p:ext uri="{BB962C8B-B14F-4D97-AF65-F5344CB8AC3E}">
        <p14:creationId xmlns:p14="http://schemas.microsoft.com/office/powerpoint/2010/main" val="116321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11">
            <a:extLst>
              <a:ext uri="{FF2B5EF4-FFF2-40B4-BE49-F238E27FC236}">
                <a16:creationId xmlns:a16="http://schemas.microsoft.com/office/drawing/2014/main" id="{2AD2980C-76F1-4A21-B3B8-F92298AD6EF8}"/>
              </a:ext>
            </a:extLst>
          </p:cNvPr>
          <p:cNvGrpSpPr>
            <a:grpSpLocks/>
          </p:cNvGrpSpPr>
          <p:nvPr/>
        </p:nvGrpSpPr>
        <p:grpSpPr bwMode="auto">
          <a:xfrm>
            <a:off x="815740" y="1297781"/>
            <a:ext cx="4314825" cy="4471987"/>
            <a:chOff x="672" y="1296"/>
            <a:chExt cx="1968" cy="2004"/>
          </a:xfrm>
        </p:grpSpPr>
        <p:pic>
          <p:nvPicPr>
            <p:cNvPr id="38" name="Picture 12">
              <a:extLst>
                <a:ext uri="{FF2B5EF4-FFF2-40B4-BE49-F238E27FC236}">
                  <a16:creationId xmlns:a16="http://schemas.microsoft.com/office/drawing/2014/main" id="{FED48058-EE9F-4939-9D39-771BA5FAD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6" t="39584" r="54736" b="30208"/>
            <a:stretch>
              <a:fillRect/>
            </a:stretch>
          </p:blipFill>
          <p:spPr bwMode="auto">
            <a:xfrm>
              <a:off x="672" y="1318"/>
              <a:ext cx="1968" cy="196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3" descr="b hoa">
              <a:extLst>
                <a:ext uri="{FF2B5EF4-FFF2-40B4-BE49-F238E27FC236}">
                  <a16:creationId xmlns:a16="http://schemas.microsoft.com/office/drawing/2014/main" id="{C4388195-42A6-4270-9837-1106E3509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296"/>
              <a:ext cx="1953" cy="2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Arc 14">
              <a:extLst>
                <a:ext uri="{FF2B5EF4-FFF2-40B4-BE49-F238E27FC236}">
                  <a16:creationId xmlns:a16="http://schemas.microsoft.com/office/drawing/2014/main" id="{62FFF897-D483-47C5-96A0-CE0E23798924}"/>
                </a:ext>
              </a:extLst>
            </p:cNvPr>
            <p:cNvSpPr>
              <a:spLocks/>
            </p:cNvSpPr>
            <p:nvPr/>
          </p:nvSpPr>
          <p:spPr bwMode="auto">
            <a:xfrm rot="21174346" flipH="1">
              <a:off x="1045" y="1977"/>
              <a:ext cx="379" cy="223"/>
            </a:xfrm>
            <a:custGeom>
              <a:avLst/>
              <a:gdLst>
                <a:gd name="T0" fmla="*/ 0 w 41742"/>
                <a:gd name="T1" fmla="*/ 0 h 21600"/>
                <a:gd name="T2" fmla="*/ 0 w 41742"/>
                <a:gd name="T3" fmla="*/ 0 h 21600"/>
                <a:gd name="T4" fmla="*/ 0 w 41742"/>
                <a:gd name="T5" fmla="*/ 0 h 21600"/>
                <a:gd name="T6" fmla="*/ 0 60000 65536"/>
                <a:gd name="T7" fmla="*/ 0 60000 65536"/>
                <a:gd name="T8" fmla="*/ 0 60000 65536"/>
                <a:gd name="T9" fmla="*/ 0 w 41742"/>
                <a:gd name="T10" fmla="*/ 0 h 21600"/>
                <a:gd name="T11" fmla="*/ 41742 w 417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42" h="21600" fill="none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" name="Arc 15">
              <a:extLst>
                <a:ext uri="{FF2B5EF4-FFF2-40B4-BE49-F238E27FC236}">
                  <a16:creationId xmlns:a16="http://schemas.microsoft.com/office/drawing/2014/main" id="{840ED5BA-892E-4CF8-BF61-5A54E0C24B77}"/>
                </a:ext>
              </a:extLst>
            </p:cNvPr>
            <p:cNvSpPr>
              <a:spLocks/>
            </p:cNvSpPr>
            <p:nvPr/>
          </p:nvSpPr>
          <p:spPr bwMode="auto">
            <a:xfrm rot="2522265" flipH="1">
              <a:off x="1750" y="1793"/>
              <a:ext cx="205" cy="408"/>
            </a:xfrm>
            <a:custGeom>
              <a:avLst/>
              <a:gdLst>
                <a:gd name="T0" fmla="*/ 0 w 21600"/>
                <a:gd name="T1" fmla="*/ 0 h 23067"/>
                <a:gd name="T2" fmla="*/ 0 w 21600"/>
                <a:gd name="T3" fmla="*/ 0 h 23067"/>
                <a:gd name="T4" fmla="*/ 0 w 21600"/>
                <a:gd name="T5" fmla="*/ 0 h 2306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67"/>
                <a:gd name="T11" fmla="*/ 21600 w 21600"/>
                <a:gd name="T12" fmla="*/ 23067 h 230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67" fill="none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Text Box 16">
              <a:extLst>
                <a:ext uri="{FF2B5EF4-FFF2-40B4-BE49-F238E27FC236}">
                  <a16:creationId xmlns:a16="http://schemas.microsoft.com/office/drawing/2014/main" id="{B2B8E4CA-CACE-4DC5-B43C-3B56F139C7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3" y="1893"/>
              <a:ext cx="192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3" name="Text Box 17">
              <a:extLst>
                <a:ext uri="{FF2B5EF4-FFF2-40B4-BE49-F238E27FC236}">
                  <a16:creationId xmlns:a16="http://schemas.microsoft.com/office/drawing/2014/main" id="{CD5B3B45-974F-4846-8077-4D91AF5EB2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8" y="1674"/>
              <a:ext cx="192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44" name="Arc 18">
              <a:extLst>
                <a:ext uri="{FF2B5EF4-FFF2-40B4-BE49-F238E27FC236}">
                  <a16:creationId xmlns:a16="http://schemas.microsoft.com/office/drawing/2014/main" id="{5CD0814A-139D-40CD-B1EA-7E691A6E3B9F}"/>
                </a:ext>
              </a:extLst>
            </p:cNvPr>
            <p:cNvSpPr>
              <a:spLocks/>
            </p:cNvSpPr>
            <p:nvPr/>
          </p:nvSpPr>
          <p:spPr bwMode="auto">
            <a:xfrm rot="10654931" flipH="1">
              <a:off x="1987" y="2520"/>
              <a:ext cx="205" cy="408"/>
            </a:xfrm>
            <a:custGeom>
              <a:avLst/>
              <a:gdLst>
                <a:gd name="T0" fmla="*/ 0 w 21600"/>
                <a:gd name="T1" fmla="*/ 0 h 23067"/>
                <a:gd name="T2" fmla="*/ 0 w 21600"/>
                <a:gd name="T3" fmla="*/ 0 h 23067"/>
                <a:gd name="T4" fmla="*/ 0 w 21600"/>
                <a:gd name="T5" fmla="*/ 0 h 2306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67"/>
                <a:gd name="T11" fmla="*/ 21600 w 21600"/>
                <a:gd name="T12" fmla="*/ 23067 h 230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67" fill="none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5" name="Arc 19">
              <a:extLst>
                <a:ext uri="{FF2B5EF4-FFF2-40B4-BE49-F238E27FC236}">
                  <a16:creationId xmlns:a16="http://schemas.microsoft.com/office/drawing/2014/main" id="{2DA5B774-39A4-4CEF-864D-EEE6F803A461}"/>
                </a:ext>
              </a:extLst>
            </p:cNvPr>
            <p:cNvSpPr>
              <a:spLocks/>
            </p:cNvSpPr>
            <p:nvPr/>
          </p:nvSpPr>
          <p:spPr bwMode="auto">
            <a:xfrm rot="5464541" flipH="1">
              <a:off x="834" y="2850"/>
              <a:ext cx="379" cy="223"/>
            </a:xfrm>
            <a:custGeom>
              <a:avLst/>
              <a:gdLst>
                <a:gd name="T0" fmla="*/ 0 w 41742"/>
                <a:gd name="T1" fmla="*/ 0 h 21600"/>
                <a:gd name="T2" fmla="*/ 0 w 41742"/>
                <a:gd name="T3" fmla="*/ 0 h 21600"/>
                <a:gd name="T4" fmla="*/ 0 w 41742"/>
                <a:gd name="T5" fmla="*/ 0 h 21600"/>
                <a:gd name="T6" fmla="*/ 0 60000 65536"/>
                <a:gd name="T7" fmla="*/ 0 60000 65536"/>
                <a:gd name="T8" fmla="*/ 0 60000 65536"/>
                <a:gd name="T9" fmla="*/ 0 w 41742"/>
                <a:gd name="T10" fmla="*/ 0 h 21600"/>
                <a:gd name="T11" fmla="*/ 41742 w 417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42" h="21600" fill="none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E4822920-C817-4FBE-83C0-2D94D9551720}"/>
              </a:ext>
            </a:extLst>
          </p:cNvPr>
          <p:cNvSpPr/>
          <p:nvPr/>
        </p:nvSpPr>
        <p:spPr>
          <a:xfrm>
            <a:off x="2074399" y="4876326"/>
            <a:ext cx="135401" cy="15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1C57ADD-6855-4D8E-B8C2-6E5445FEA826}"/>
              </a:ext>
            </a:extLst>
          </p:cNvPr>
          <p:cNvSpPr/>
          <p:nvPr/>
        </p:nvSpPr>
        <p:spPr>
          <a:xfrm>
            <a:off x="2899631" y="2759222"/>
            <a:ext cx="135401" cy="15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0B7F914-2864-4B79-9BAE-57EC5FF19ACB}"/>
              </a:ext>
            </a:extLst>
          </p:cNvPr>
          <p:cNvSpPr/>
          <p:nvPr/>
        </p:nvSpPr>
        <p:spPr>
          <a:xfrm>
            <a:off x="3532780" y="1981200"/>
            <a:ext cx="135401" cy="15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CD8BEFA-4B91-4AD8-AEA8-67DEF093129E}"/>
              </a:ext>
            </a:extLst>
          </p:cNvPr>
          <p:cNvSpPr/>
          <p:nvPr/>
        </p:nvSpPr>
        <p:spPr>
          <a:xfrm>
            <a:off x="1069511" y="4895374"/>
            <a:ext cx="135401" cy="15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5F78A55-C436-4CBE-949C-CD5EDEEEE1F9}"/>
              </a:ext>
            </a:extLst>
          </p:cNvPr>
          <p:cNvSpPr/>
          <p:nvPr/>
        </p:nvSpPr>
        <p:spPr>
          <a:xfrm>
            <a:off x="2755439" y="4895374"/>
            <a:ext cx="135401" cy="15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CA71544-17AD-45FE-86C1-5775FB353629}"/>
              </a:ext>
            </a:extLst>
          </p:cNvPr>
          <p:cNvSpPr/>
          <p:nvPr/>
        </p:nvSpPr>
        <p:spPr>
          <a:xfrm>
            <a:off x="1905000" y="3429000"/>
            <a:ext cx="135401" cy="15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BDB20E5-5CAB-4ACE-9DDC-73FC40A92A11}"/>
              </a:ext>
            </a:extLst>
          </p:cNvPr>
          <p:cNvSpPr/>
          <p:nvPr/>
        </p:nvSpPr>
        <p:spPr>
          <a:xfrm>
            <a:off x="3908324" y="2713972"/>
            <a:ext cx="135401" cy="15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9D6617E-F8D8-43A4-B596-36EC8FD31CCA}"/>
              </a:ext>
            </a:extLst>
          </p:cNvPr>
          <p:cNvSpPr/>
          <p:nvPr/>
        </p:nvSpPr>
        <p:spPr>
          <a:xfrm>
            <a:off x="2821308" y="3726842"/>
            <a:ext cx="135401" cy="15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01E91F9-DD29-4382-BCC7-000BA70C5182}"/>
              </a:ext>
            </a:extLst>
          </p:cNvPr>
          <p:cNvSpPr/>
          <p:nvPr/>
        </p:nvSpPr>
        <p:spPr>
          <a:xfrm>
            <a:off x="4301427" y="4169807"/>
            <a:ext cx="135401" cy="15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27AC5C0-AD59-448B-BF48-9167F280AE01}"/>
              </a:ext>
            </a:extLst>
          </p:cNvPr>
          <p:cNvSpPr/>
          <p:nvPr/>
        </p:nvSpPr>
        <p:spPr>
          <a:xfrm>
            <a:off x="3560948" y="4632087"/>
            <a:ext cx="135401" cy="15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74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56D6B-2F1A-4581-A1EB-B1F6590E5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3A8D4-EC36-4A3F-B8B6-F8E2A200E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Untitled-1">
            <a:extLst>
              <a:ext uri="{FF2B5EF4-FFF2-40B4-BE49-F238E27FC236}">
                <a16:creationId xmlns:a16="http://schemas.microsoft.com/office/drawing/2014/main" id="{3BAA8072-8348-477B-91B8-3D8AFF9A2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86718"/>
            <a:ext cx="86868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447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11">
            <a:extLst>
              <a:ext uri="{FF2B5EF4-FFF2-40B4-BE49-F238E27FC236}">
                <a16:creationId xmlns:a16="http://schemas.microsoft.com/office/drawing/2014/main" id="{2AD2980C-76F1-4A21-B3B8-F92298AD6EF8}"/>
              </a:ext>
            </a:extLst>
          </p:cNvPr>
          <p:cNvGrpSpPr>
            <a:grpSpLocks/>
          </p:cNvGrpSpPr>
          <p:nvPr/>
        </p:nvGrpSpPr>
        <p:grpSpPr bwMode="auto">
          <a:xfrm>
            <a:off x="815740" y="1297781"/>
            <a:ext cx="4314825" cy="4471987"/>
            <a:chOff x="672" y="1296"/>
            <a:chExt cx="1968" cy="2004"/>
          </a:xfrm>
        </p:grpSpPr>
        <p:pic>
          <p:nvPicPr>
            <p:cNvPr id="38" name="Picture 12">
              <a:extLst>
                <a:ext uri="{FF2B5EF4-FFF2-40B4-BE49-F238E27FC236}">
                  <a16:creationId xmlns:a16="http://schemas.microsoft.com/office/drawing/2014/main" id="{FED48058-EE9F-4939-9D39-771BA5FAD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6" t="39584" r="54736" b="30208"/>
            <a:stretch>
              <a:fillRect/>
            </a:stretch>
          </p:blipFill>
          <p:spPr bwMode="auto">
            <a:xfrm>
              <a:off x="672" y="1318"/>
              <a:ext cx="1968" cy="196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3" descr="b hoa">
              <a:extLst>
                <a:ext uri="{FF2B5EF4-FFF2-40B4-BE49-F238E27FC236}">
                  <a16:creationId xmlns:a16="http://schemas.microsoft.com/office/drawing/2014/main" id="{C4388195-42A6-4270-9837-1106E3509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296"/>
              <a:ext cx="1953" cy="2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Arc 14">
              <a:extLst>
                <a:ext uri="{FF2B5EF4-FFF2-40B4-BE49-F238E27FC236}">
                  <a16:creationId xmlns:a16="http://schemas.microsoft.com/office/drawing/2014/main" id="{62FFF897-D483-47C5-96A0-CE0E23798924}"/>
                </a:ext>
              </a:extLst>
            </p:cNvPr>
            <p:cNvSpPr>
              <a:spLocks/>
            </p:cNvSpPr>
            <p:nvPr/>
          </p:nvSpPr>
          <p:spPr bwMode="auto">
            <a:xfrm rot="21174346" flipH="1">
              <a:off x="1045" y="1977"/>
              <a:ext cx="379" cy="223"/>
            </a:xfrm>
            <a:custGeom>
              <a:avLst/>
              <a:gdLst>
                <a:gd name="T0" fmla="*/ 0 w 41742"/>
                <a:gd name="T1" fmla="*/ 0 h 21600"/>
                <a:gd name="T2" fmla="*/ 0 w 41742"/>
                <a:gd name="T3" fmla="*/ 0 h 21600"/>
                <a:gd name="T4" fmla="*/ 0 w 41742"/>
                <a:gd name="T5" fmla="*/ 0 h 21600"/>
                <a:gd name="T6" fmla="*/ 0 60000 65536"/>
                <a:gd name="T7" fmla="*/ 0 60000 65536"/>
                <a:gd name="T8" fmla="*/ 0 60000 65536"/>
                <a:gd name="T9" fmla="*/ 0 w 41742"/>
                <a:gd name="T10" fmla="*/ 0 h 21600"/>
                <a:gd name="T11" fmla="*/ 41742 w 417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42" h="21600" fill="none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" name="Arc 15">
              <a:extLst>
                <a:ext uri="{FF2B5EF4-FFF2-40B4-BE49-F238E27FC236}">
                  <a16:creationId xmlns:a16="http://schemas.microsoft.com/office/drawing/2014/main" id="{840ED5BA-892E-4CF8-BF61-5A54E0C24B77}"/>
                </a:ext>
              </a:extLst>
            </p:cNvPr>
            <p:cNvSpPr>
              <a:spLocks/>
            </p:cNvSpPr>
            <p:nvPr/>
          </p:nvSpPr>
          <p:spPr bwMode="auto">
            <a:xfrm rot="2522265" flipH="1">
              <a:off x="1750" y="1793"/>
              <a:ext cx="205" cy="408"/>
            </a:xfrm>
            <a:custGeom>
              <a:avLst/>
              <a:gdLst>
                <a:gd name="T0" fmla="*/ 0 w 21600"/>
                <a:gd name="T1" fmla="*/ 0 h 23067"/>
                <a:gd name="T2" fmla="*/ 0 w 21600"/>
                <a:gd name="T3" fmla="*/ 0 h 23067"/>
                <a:gd name="T4" fmla="*/ 0 w 21600"/>
                <a:gd name="T5" fmla="*/ 0 h 2306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67"/>
                <a:gd name="T11" fmla="*/ 21600 w 21600"/>
                <a:gd name="T12" fmla="*/ 23067 h 230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67" fill="none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Text Box 16">
              <a:extLst>
                <a:ext uri="{FF2B5EF4-FFF2-40B4-BE49-F238E27FC236}">
                  <a16:creationId xmlns:a16="http://schemas.microsoft.com/office/drawing/2014/main" id="{B2B8E4CA-CACE-4DC5-B43C-3B56F139C7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3" y="1893"/>
              <a:ext cx="192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3" name="Text Box 17">
              <a:extLst>
                <a:ext uri="{FF2B5EF4-FFF2-40B4-BE49-F238E27FC236}">
                  <a16:creationId xmlns:a16="http://schemas.microsoft.com/office/drawing/2014/main" id="{CD5B3B45-974F-4846-8077-4D91AF5EB2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8" y="1674"/>
              <a:ext cx="192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44" name="Arc 18">
              <a:extLst>
                <a:ext uri="{FF2B5EF4-FFF2-40B4-BE49-F238E27FC236}">
                  <a16:creationId xmlns:a16="http://schemas.microsoft.com/office/drawing/2014/main" id="{5CD0814A-139D-40CD-B1EA-7E691A6E3B9F}"/>
                </a:ext>
              </a:extLst>
            </p:cNvPr>
            <p:cNvSpPr>
              <a:spLocks/>
            </p:cNvSpPr>
            <p:nvPr/>
          </p:nvSpPr>
          <p:spPr bwMode="auto">
            <a:xfrm rot="10654931" flipH="1">
              <a:off x="1987" y="2520"/>
              <a:ext cx="205" cy="408"/>
            </a:xfrm>
            <a:custGeom>
              <a:avLst/>
              <a:gdLst>
                <a:gd name="T0" fmla="*/ 0 w 21600"/>
                <a:gd name="T1" fmla="*/ 0 h 23067"/>
                <a:gd name="T2" fmla="*/ 0 w 21600"/>
                <a:gd name="T3" fmla="*/ 0 h 23067"/>
                <a:gd name="T4" fmla="*/ 0 w 21600"/>
                <a:gd name="T5" fmla="*/ 0 h 2306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67"/>
                <a:gd name="T11" fmla="*/ 21600 w 21600"/>
                <a:gd name="T12" fmla="*/ 23067 h 230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67" fill="none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</a:path>
                <a:path w="21600" h="23067" stroke="0" extrusionOk="0">
                  <a:moveTo>
                    <a:pt x="20893" y="-1"/>
                  </a:moveTo>
                  <a:cubicBezTo>
                    <a:pt x="21362" y="1788"/>
                    <a:pt x="21600" y="3630"/>
                    <a:pt x="21600" y="5480"/>
                  </a:cubicBezTo>
                  <a:cubicBezTo>
                    <a:pt x="21600" y="12461"/>
                    <a:pt x="18225" y="19013"/>
                    <a:pt x="12540" y="23066"/>
                  </a:cubicBezTo>
                  <a:lnTo>
                    <a:pt x="0" y="548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5" name="Arc 19">
              <a:extLst>
                <a:ext uri="{FF2B5EF4-FFF2-40B4-BE49-F238E27FC236}">
                  <a16:creationId xmlns:a16="http://schemas.microsoft.com/office/drawing/2014/main" id="{2DA5B774-39A4-4CEF-864D-EEE6F803A461}"/>
                </a:ext>
              </a:extLst>
            </p:cNvPr>
            <p:cNvSpPr>
              <a:spLocks/>
            </p:cNvSpPr>
            <p:nvPr/>
          </p:nvSpPr>
          <p:spPr bwMode="auto">
            <a:xfrm rot="5464541" flipH="1">
              <a:off x="834" y="2850"/>
              <a:ext cx="379" cy="223"/>
            </a:xfrm>
            <a:custGeom>
              <a:avLst/>
              <a:gdLst>
                <a:gd name="T0" fmla="*/ 0 w 41742"/>
                <a:gd name="T1" fmla="*/ 0 h 21600"/>
                <a:gd name="T2" fmla="*/ 0 w 41742"/>
                <a:gd name="T3" fmla="*/ 0 h 21600"/>
                <a:gd name="T4" fmla="*/ 0 w 41742"/>
                <a:gd name="T5" fmla="*/ 0 h 21600"/>
                <a:gd name="T6" fmla="*/ 0 60000 65536"/>
                <a:gd name="T7" fmla="*/ 0 60000 65536"/>
                <a:gd name="T8" fmla="*/ 0 60000 65536"/>
                <a:gd name="T9" fmla="*/ 0 w 41742"/>
                <a:gd name="T10" fmla="*/ 0 h 21600"/>
                <a:gd name="T11" fmla="*/ 41742 w 417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42" h="21600" fill="none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</a:path>
                <a:path w="41742" h="21600" stroke="0" extrusionOk="0">
                  <a:moveTo>
                    <a:pt x="41742" y="7561"/>
                  </a:moveTo>
                  <a:cubicBezTo>
                    <a:pt x="38587" y="16003"/>
                    <a:pt x="30521" y="21599"/>
                    <a:pt x="21509" y="21600"/>
                  </a:cubicBezTo>
                  <a:cubicBezTo>
                    <a:pt x="10348" y="21600"/>
                    <a:pt x="1025" y="13097"/>
                    <a:pt x="0" y="1983"/>
                  </a:cubicBezTo>
                  <a:lnTo>
                    <a:pt x="21509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E4822920-C817-4FBE-83C0-2D94D9551720}"/>
              </a:ext>
            </a:extLst>
          </p:cNvPr>
          <p:cNvSpPr/>
          <p:nvPr/>
        </p:nvSpPr>
        <p:spPr>
          <a:xfrm>
            <a:off x="2074399" y="4876326"/>
            <a:ext cx="135401" cy="15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1C57ADD-6855-4D8E-B8C2-6E5445FEA826}"/>
              </a:ext>
            </a:extLst>
          </p:cNvPr>
          <p:cNvSpPr/>
          <p:nvPr/>
        </p:nvSpPr>
        <p:spPr>
          <a:xfrm>
            <a:off x="2899631" y="2759222"/>
            <a:ext cx="135401" cy="15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0B7F914-2864-4B79-9BAE-57EC5FF19ACB}"/>
              </a:ext>
            </a:extLst>
          </p:cNvPr>
          <p:cNvSpPr/>
          <p:nvPr/>
        </p:nvSpPr>
        <p:spPr>
          <a:xfrm>
            <a:off x="3532780" y="1981200"/>
            <a:ext cx="135401" cy="15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CD8BEFA-4B91-4AD8-AEA8-67DEF093129E}"/>
              </a:ext>
            </a:extLst>
          </p:cNvPr>
          <p:cNvSpPr/>
          <p:nvPr/>
        </p:nvSpPr>
        <p:spPr>
          <a:xfrm>
            <a:off x="1069511" y="4895374"/>
            <a:ext cx="135401" cy="15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5F78A55-C436-4CBE-949C-CD5EDEEEE1F9}"/>
              </a:ext>
            </a:extLst>
          </p:cNvPr>
          <p:cNvSpPr/>
          <p:nvPr/>
        </p:nvSpPr>
        <p:spPr>
          <a:xfrm>
            <a:off x="2755439" y="4895374"/>
            <a:ext cx="135401" cy="15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CA71544-17AD-45FE-86C1-5775FB353629}"/>
              </a:ext>
            </a:extLst>
          </p:cNvPr>
          <p:cNvSpPr/>
          <p:nvPr/>
        </p:nvSpPr>
        <p:spPr>
          <a:xfrm>
            <a:off x="1905000" y="3429000"/>
            <a:ext cx="135401" cy="15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BDB20E5-5CAB-4ACE-9DDC-73FC40A92A11}"/>
              </a:ext>
            </a:extLst>
          </p:cNvPr>
          <p:cNvSpPr/>
          <p:nvPr/>
        </p:nvSpPr>
        <p:spPr>
          <a:xfrm>
            <a:off x="3908324" y="2713972"/>
            <a:ext cx="135401" cy="15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9D6617E-F8D8-43A4-B596-36EC8FD31CCA}"/>
              </a:ext>
            </a:extLst>
          </p:cNvPr>
          <p:cNvSpPr/>
          <p:nvPr/>
        </p:nvSpPr>
        <p:spPr>
          <a:xfrm>
            <a:off x="2821308" y="3726842"/>
            <a:ext cx="135401" cy="15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01E91F9-DD29-4382-BCC7-000BA70C5182}"/>
              </a:ext>
            </a:extLst>
          </p:cNvPr>
          <p:cNvSpPr/>
          <p:nvPr/>
        </p:nvSpPr>
        <p:spPr>
          <a:xfrm>
            <a:off x="4301427" y="4169807"/>
            <a:ext cx="135401" cy="15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27AC5C0-AD59-448B-BF48-9167F280AE01}"/>
              </a:ext>
            </a:extLst>
          </p:cNvPr>
          <p:cNvSpPr/>
          <p:nvPr/>
        </p:nvSpPr>
        <p:spPr>
          <a:xfrm>
            <a:off x="3560948" y="4632087"/>
            <a:ext cx="135401" cy="15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7">
            <a:extLst>
              <a:ext uri="{FF2B5EF4-FFF2-40B4-BE49-F238E27FC236}">
                <a16:creationId xmlns:a16="http://schemas.microsoft.com/office/drawing/2014/main" id="{F92A1397-92AD-46E7-AE7F-57BE3191AD35}"/>
              </a:ext>
            </a:extLst>
          </p:cNvPr>
          <p:cNvGrpSpPr>
            <a:grpSpLocks/>
          </p:cNvGrpSpPr>
          <p:nvPr/>
        </p:nvGrpSpPr>
        <p:grpSpPr bwMode="auto">
          <a:xfrm>
            <a:off x="5351449" y="3505200"/>
            <a:ext cx="2649551" cy="2264568"/>
            <a:chOff x="5638799" y="3810000"/>
            <a:chExt cx="2362200" cy="2209799"/>
          </a:xfrm>
        </p:grpSpPr>
        <p:pic>
          <p:nvPicPr>
            <p:cNvPr id="73" name="Picture 12">
              <a:extLst>
                <a:ext uri="{FF2B5EF4-FFF2-40B4-BE49-F238E27FC236}">
                  <a16:creationId xmlns:a16="http://schemas.microsoft.com/office/drawing/2014/main" id="{4FEC1261-AB81-4BB1-A1CC-77659469C4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6" t="54657" r="62946" b="30208"/>
            <a:stretch>
              <a:fillRect/>
            </a:stretch>
          </p:blipFill>
          <p:spPr bwMode="auto">
            <a:xfrm>
              <a:off x="5638799" y="3810000"/>
              <a:ext cx="2362200" cy="2170103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725E784-5C74-4267-9C09-F863A1A873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71940" y="3810000"/>
              <a:ext cx="1777050" cy="2209799"/>
              <a:chOff x="5105400" y="1600200"/>
              <a:chExt cx="3554103" cy="4419600"/>
            </a:xfrm>
          </p:grpSpPr>
          <p:pic>
            <p:nvPicPr>
              <p:cNvPr id="75" name="Picture 13" descr="b hoa">
                <a:extLst>
                  <a:ext uri="{FF2B5EF4-FFF2-40B4-BE49-F238E27FC236}">
                    <a16:creationId xmlns:a16="http://schemas.microsoft.com/office/drawing/2014/main" id="{2BD453A5-FA21-4739-9012-DE80CCF15B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5400" y="1600200"/>
                <a:ext cx="3554103" cy="441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" name="Group 72">
                <a:extLst>
                  <a:ext uri="{FF2B5EF4-FFF2-40B4-BE49-F238E27FC236}">
                    <a16:creationId xmlns:a16="http://schemas.microsoft.com/office/drawing/2014/main" id="{2DDC2D26-731B-4269-A648-39A7840768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42156" y="2433837"/>
                <a:ext cx="2329366" cy="3257360"/>
                <a:chOff x="5542156" y="2433837"/>
                <a:chExt cx="2329366" cy="3257360"/>
              </a:xfrm>
            </p:grpSpPr>
            <p:sp>
              <p:nvSpPr>
                <p:cNvPr id="77" name="Arc 14">
                  <a:extLst>
                    <a:ext uri="{FF2B5EF4-FFF2-40B4-BE49-F238E27FC236}">
                      <a16:creationId xmlns:a16="http://schemas.microsoft.com/office/drawing/2014/main" id="{99D8C009-E640-407C-B6C0-722F0BFCF0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174346" flipH="1">
                  <a:off x="5784192" y="3102070"/>
                  <a:ext cx="689711" cy="491802"/>
                </a:xfrm>
                <a:custGeom>
                  <a:avLst/>
                  <a:gdLst>
                    <a:gd name="T0" fmla="*/ 826 w 41742"/>
                    <a:gd name="T1" fmla="*/ 524 h 21600"/>
                    <a:gd name="T2" fmla="*/ 0 w 41742"/>
                    <a:gd name="T3" fmla="*/ 0 h 21600"/>
                    <a:gd name="T4" fmla="*/ 545 w 4174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1742"/>
                    <a:gd name="T10" fmla="*/ 0 h 21600"/>
                    <a:gd name="T11" fmla="*/ 41742 w 4174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1742" h="21600" fill="none" extrusionOk="0">
                      <a:moveTo>
                        <a:pt x="41742" y="7561"/>
                      </a:moveTo>
                      <a:cubicBezTo>
                        <a:pt x="38587" y="16003"/>
                        <a:pt x="30521" y="21599"/>
                        <a:pt x="21509" y="21600"/>
                      </a:cubicBezTo>
                      <a:cubicBezTo>
                        <a:pt x="10348" y="21600"/>
                        <a:pt x="1025" y="13097"/>
                        <a:pt x="0" y="1983"/>
                      </a:cubicBezTo>
                    </a:path>
                    <a:path w="41742" h="21600" stroke="0" extrusionOk="0">
                      <a:moveTo>
                        <a:pt x="41742" y="7561"/>
                      </a:moveTo>
                      <a:cubicBezTo>
                        <a:pt x="38587" y="16003"/>
                        <a:pt x="30521" y="21599"/>
                        <a:pt x="21509" y="21600"/>
                      </a:cubicBezTo>
                      <a:cubicBezTo>
                        <a:pt x="10348" y="21600"/>
                        <a:pt x="1025" y="13097"/>
                        <a:pt x="0" y="1983"/>
                      </a:cubicBezTo>
                      <a:lnTo>
                        <a:pt x="21509" y="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CC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8" name="Arc 15">
                  <a:extLst>
                    <a:ext uri="{FF2B5EF4-FFF2-40B4-BE49-F238E27FC236}">
                      <a16:creationId xmlns:a16="http://schemas.microsoft.com/office/drawing/2014/main" id="{2E885C62-5D1D-4E99-831B-F8B5740D78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045044" flipH="1">
                  <a:off x="7067163" y="2696277"/>
                  <a:ext cx="373062" cy="899799"/>
                </a:xfrm>
                <a:custGeom>
                  <a:avLst/>
                  <a:gdLst>
                    <a:gd name="T0" fmla="*/ 604 w 21600"/>
                    <a:gd name="T1" fmla="*/ 0 h 23067"/>
                    <a:gd name="T2" fmla="*/ 294 w 21600"/>
                    <a:gd name="T3" fmla="*/ 10649 h 23067"/>
                    <a:gd name="T4" fmla="*/ 0 w 21600"/>
                    <a:gd name="T5" fmla="*/ 3043 h 2306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3067"/>
                    <a:gd name="T11" fmla="*/ 21600 w 21600"/>
                    <a:gd name="T12" fmla="*/ 23067 h 2306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3067" fill="none" extrusionOk="0">
                      <a:moveTo>
                        <a:pt x="20893" y="-1"/>
                      </a:moveTo>
                      <a:cubicBezTo>
                        <a:pt x="21362" y="1788"/>
                        <a:pt x="21600" y="3630"/>
                        <a:pt x="21600" y="5480"/>
                      </a:cubicBezTo>
                      <a:cubicBezTo>
                        <a:pt x="21600" y="12461"/>
                        <a:pt x="18225" y="19013"/>
                        <a:pt x="12540" y="23066"/>
                      </a:cubicBezTo>
                    </a:path>
                    <a:path w="21600" h="23067" stroke="0" extrusionOk="0">
                      <a:moveTo>
                        <a:pt x="20893" y="-1"/>
                      </a:moveTo>
                      <a:cubicBezTo>
                        <a:pt x="21362" y="1788"/>
                        <a:pt x="21600" y="3630"/>
                        <a:pt x="21600" y="5480"/>
                      </a:cubicBezTo>
                      <a:cubicBezTo>
                        <a:pt x="21600" y="12461"/>
                        <a:pt x="18225" y="19013"/>
                        <a:pt x="12540" y="23066"/>
                      </a:cubicBezTo>
                      <a:lnTo>
                        <a:pt x="0" y="548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CC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79" name="Text Box 16">
                  <a:extLst>
                    <a:ext uri="{FF2B5EF4-FFF2-40B4-BE49-F238E27FC236}">
                      <a16:creationId xmlns:a16="http://schemas.microsoft.com/office/drawing/2014/main" id="{64F443E4-8541-4540-A5E5-A87DDE655E6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054423" y="2916817"/>
                  <a:ext cx="349404" cy="800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2000" b="1">
                      <a:solidFill>
                        <a:srgbClr val="FF0000"/>
                      </a:solidFill>
                    </a:rPr>
                    <a:t>1</a:t>
                  </a:r>
                </a:p>
              </p:txBody>
            </p:sp>
            <p:sp>
              <p:nvSpPr>
                <p:cNvPr id="80" name="Text Box 17">
                  <a:extLst>
                    <a:ext uri="{FF2B5EF4-FFF2-40B4-BE49-F238E27FC236}">
                      <a16:creationId xmlns:a16="http://schemas.microsoft.com/office/drawing/2014/main" id="{779F7D96-3BE9-4503-AF81-3EEA593198D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99201" y="2433837"/>
                  <a:ext cx="349404" cy="800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2000" b="1">
                      <a:solidFill>
                        <a:srgbClr val="FF0000"/>
                      </a:solidFill>
                    </a:rPr>
                    <a:t>2</a:t>
                  </a:r>
                </a:p>
              </p:txBody>
            </p:sp>
            <p:sp>
              <p:nvSpPr>
                <p:cNvPr id="81" name="Arc 18">
                  <a:extLst>
                    <a:ext uri="{FF2B5EF4-FFF2-40B4-BE49-F238E27FC236}">
                      <a16:creationId xmlns:a16="http://schemas.microsoft.com/office/drawing/2014/main" id="{A5B591A4-7CAF-423F-B559-D8F42A24D7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654931" flipH="1">
                  <a:off x="7498459" y="4299596"/>
                  <a:ext cx="373063" cy="899799"/>
                </a:xfrm>
                <a:custGeom>
                  <a:avLst/>
                  <a:gdLst>
                    <a:gd name="T0" fmla="*/ 605 w 21600"/>
                    <a:gd name="T1" fmla="*/ 0 h 23067"/>
                    <a:gd name="T2" fmla="*/ 294 w 21600"/>
                    <a:gd name="T3" fmla="*/ 10649 h 23067"/>
                    <a:gd name="T4" fmla="*/ 0 w 21600"/>
                    <a:gd name="T5" fmla="*/ 3043 h 2306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3067"/>
                    <a:gd name="T11" fmla="*/ 21600 w 21600"/>
                    <a:gd name="T12" fmla="*/ 23067 h 2306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3067" fill="none" extrusionOk="0">
                      <a:moveTo>
                        <a:pt x="20893" y="-1"/>
                      </a:moveTo>
                      <a:cubicBezTo>
                        <a:pt x="21362" y="1788"/>
                        <a:pt x="21600" y="3630"/>
                        <a:pt x="21600" y="5480"/>
                      </a:cubicBezTo>
                      <a:cubicBezTo>
                        <a:pt x="21600" y="12461"/>
                        <a:pt x="18225" y="19013"/>
                        <a:pt x="12540" y="23066"/>
                      </a:cubicBezTo>
                    </a:path>
                    <a:path w="21600" h="23067" stroke="0" extrusionOk="0">
                      <a:moveTo>
                        <a:pt x="20893" y="-1"/>
                      </a:moveTo>
                      <a:cubicBezTo>
                        <a:pt x="21362" y="1788"/>
                        <a:pt x="21600" y="3630"/>
                        <a:pt x="21600" y="5480"/>
                      </a:cubicBezTo>
                      <a:cubicBezTo>
                        <a:pt x="21600" y="12461"/>
                        <a:pt x="18225" y="19013"/>
                        <a:pt x="12540" y="23066"/>
                      </a:cubicBezTo>
                      <a:lnTo>
                        <a:pt x="0" y="548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CC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2" name="Arc 19">
                  <a:extLst>
                    <a:ext uri="{FF2B5EF4-FFF2-40B4-BE49-F238E27FC236}">
                      <a16:creationId xmlns:a16="http://schemas.microsoft.com/office/drawing/2014/main" id="{7ABAD3A5-A768-461A-BEC7-7F72749CC0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64541" flipH="1">
                  <a:off x="5327144" y="5070366"/>
                  <a:ext cx="835843" cy="405819"/>
                </a:xfrm>
                <a:custGeom>
                  <a:avLst/>
                  <a:gdLst>
                    <a:gd name="T0" fmla="*/ 1201 w 41742"/>
                    <a:gd name="T1" fmla="*/ 357 h 21600"/>
                    <a:gd name="T2" fmla="*/ 0 w 41742"/>
                    <a:gd name="T3" fmla="*/ 0 h 21600"/>
                    <a:gd name="T4" fmla="*/ 801 w 4174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41742"/>
                    <a:gd name="T10" fmla="*/ 0 h 21600"/>
                    <a:gd name="T11" fmla="*/ 41742 w 4174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1742" h="21600" fill="none" extrusionOk="0">
                      <a:moveTo>
                        <a:pt x="41742" y="7561"/>
                      </a:moveTo>
                      <a:cubicBezTo>
                        <a:pt x="38587" y="16003"/>
                        <a:pt x="30521" y="21599"/>
                        <a:pt x="21509" y="21600"/>
                      </a:cubicBezTo>
                      <a:cubicBezTo>
                        <a:pt x="10348" y="21600"/>
                        <a:pt x="1025" y="13097"/>
                        <a:pt x="0" y="1983"/>
                      </a:cubicBezTo>
                    </a:path>
                    <a:path w="41742" h="21600" stroke="0" extrusionOk="0">
                      <a:moveTo>
                        <a:pt x="41742" y="7561"/>
                      </a:moveTo>
                      <a:cubicBezTo>
                        <a:pt x="38587" y="16003"/>
                        <a:pt x="30521" y="21599"/>
                        <a:pt x="21509" y="21600"/>
                      </a:cubicBezTo>
                      <a:cubicBezTo>
                        <a:pt x="10348" y="21600"/>
                        <a:pt x="1025" y="13097"/>
                        <a:pt x="0" y="1983"/>
                      </a:cubicBezTo>
                      <a:lnTo>
                        <a:pt x="21509" y="0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CC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</p:grp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B450344-E09A-4396-95E7-57524BE4196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351449" y="3873500"/>
            <a:ext cx="2649551" cy="39"/>
          </a:xfrm>
          <a:prstGeom prst="line">
            <a:avLst/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0192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ACBE3-8AC1-4652-89DC-09814D6DF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6A437-9887-401B-A371-BAF7C84E9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638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53&quot;&gt;&lt;property id=&quot;20148&quot; value=&quot;5&quot;/&gt;&lt;property id=&quot;20300&quot; value=&quot;Slide 1 - &amp;quot;Đọc câu&amp;quot;&quot;/&gt;&lt;property id=&quot;20307&quot; value=&quot;259&quot;/&gt;&lt;/object&gt;&lt;object type=&quot;3&quot; unique_id=&quot;10054&quot;&gt;&lt;property id=&quot;20148&quot; value=&quot;5&quot;/&gt;&lt;property id=&quot;20300&quot; value=&quot;Slide 2 - &amp;quot;&amp;#x0D;&amp;#x0A;Câu 1: Có chuyện gì đã xảy ra ở lớp học?&amp;#x0D;&amp;#x0A;&amp;quot;&quot;/&gt;&lt;property id=&quot;20307&quot; value=&quot;260&quot;/&gt;&lt;/object&gt;&lt;object type=&quot;3&quot; unique_id=&quot;10125&quot;&gt;&lt;property id=&quot;20148&quot; value=&quot;5&quot;/&gt;&lt;property id=&quot;20300&quot; value=&quot;Slide 3 - &amp;quot;Câu 2: Cô giáo yêu cầu cả lớp làm gì?&amp;quot;&quot;/&gt;&lt;property id=&quot;20307&quot; value=&quot;261&quot;/&gt;&lt;/object&gt;&lt;object type=&quot;3&quot; unique_id=&quot;10126&quot;&gt;&lt;property id=&quot;20148&quot; value=&quot;5&quot;/&gt;&lt;property id=&quot;20300&quot; value=&quot;Slide 4 - &amp;quot;Câu 3: Cô giáo yêu cầu cả lớp làm gì?&amp;quot;&quot;/&gt;&lt;property id=&quot;20307&quot; value=&quot;262&quot;/&gt;&lt;/object&gt;&lt;object type=&quot;3&quot; unique_id=&quot;10145&quot;&gt;&lt;property id=&quot;20148&quot; value=&quot;5&quot;/&gt;&lt;property id=&quot;20300&quot; value=&quot;Slide 5 - &amp;quot;Hoạt động thực hành&amp;quot;&quot;/&gt;&lt;property id=&quot;20307&quot; value=&quot;264&quot;/&gt;&lt;/object&gt;&lt;object type=&quot;3&quot; unique_id=&quot;10146&quot;&gt;&lt;property id=&quot;20148&quot; value=&quot;5&quot;/&gt;&lt;property id=&quot;20300&quot; value=&quot;Slide 6 - &amp;quot;Hoạt động thực hành&amp;quot;&quot;/&gt;&lt;property id=&quot;20307&quot; value=&quot;265&quot;/&gt;&lt;/object&gt;&lt;object type=&quot;3&quot; unique_id=&quot;10147&quot;&gt;&lt;property id=&quot;20148&quot; value=&quot;5&quot;/&gt;&lt;property id=&quot;20300&quot; value=&quot;Slide 7&quot;/&gt;&lt;property id=&quot;20307&quot; value=&quot;263&quot;/&gt;&lt;/object&gt;&lt;object type=&quot;3&quot; unique_id=&quot;10238&quot;&gt;&lt;property id=&quot;20148&quot; value=&quot;5&quot;/&gt;&lt;property id=&quot;20300&quot; value=&quot;Slide 8&quot;/&gt;&lt;property id=&quot;20307&quot; value=&quot;269&quot;/&gt;&lt;/object&gt;&lt;object type=&quot;3&quot; unique_id=&quot;10239&quot;&gt;&lt;property id=&quot;20148&quot; value=&quot;5&quot;/&gt;&lt;property id=&quot;20300&quot; value=&quot;Slide 9&quot;/&gt;&lt;property id=&quot;20307&quot; value=&quot;267&quot;/&gt;&lt;/object&gt;&lt;object type=&quot;3&quot; unique_id=&quot;10240&quot;&gt;&lt;property id=&quot;20148&quot; value=&quot;5&quot;/&gt;&lt;property id=&quot;20300&quot; value=&quot;Slide 10&quot;/&gt;&lt;property id=&quot;20307&quot; value=&quot;26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73</Words>
  <Application>Microsoft Office PowerPoint</Application>
  <PresentationFormat>On-screen Show (4:3)</PresentationFormat>
  <Paragraphs>21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Xem vở mẫu</vt:lpstr>
      <vt:lpstr>Nh¾c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FPTSHOP</cp:lastModifiedBy>
  <cp:revision>42</cp:revision>
  <dcterms:created xsi:type="dcterms:W3CDTF">2015-08-23T07:55:17Z</dcterms:created>
  <dcterms:modified xsi:type="dcterms:W3CDTF">2017-09-13T15:13:12Z</dcterms:modified>
</cp:coreProperties>
</file>